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8" d="100"/>
          <a:sy n="78" d="100"/>
        </p:scale>
        <p:origin x="-194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4/9/14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4/9/14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4/9/14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4/9/14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4/9/14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4/9/14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4/9/14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4/9/14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4/9/14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4/9/14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4/9/14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ECD78-3C8E-49F2-8FAB-59489D168ABB}" type="datetimeFigureOut">
              <a:rPr lang="en-US" smtClean="0"/>
              <a:t>4/9/14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Relationship Id="rId3" Type="http://schemas.openxmlformats.org/officeDocument/2006/relationships/hyperlink" Target="https://www.youtube.com/watch?v=K1JgMxRm--0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1155888"/>
          </a:xfrm>
        </p:spPr>
        <p:txBody>
          <a:bodyPr/>
          <a:lstStyle/>
          <a:p>
            <a:r>
              <a:rPr lang="en-US" dirty="0" smtClean="0"/>
              <a:t>Theatre Techniques Workshop</a:t>
            </a:r>
            <a:endParaRPr lang="en-US" dirty="0"/>
          </a:p>
        </p:txBody>
      </p:sp>
      <p:pic>
        <p:nvPicPr>
          <p:cNvPr id="4" name="Picture 3" descr="432070_400029500060410_1799646762_n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60572"/>
            <a:ext cx="9144000" cy="43345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9987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ownload (5).jpeg"/>
          <p:cNvPicPr>
            <a:picLocks noChangeAspect="1"/>
          </p:cNvPicPr>
          <p:nvPr/>
        </p:nvPicPr>
        <p:blipFill>
          <a:blip r:embed="rId2">
            <a:alphaModFix amt="59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199" y="1600200"/>
            <a:ext cx="8079445" cy="452448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Cross-Cutting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273491"/>
          </a:xfrm>
        </p:spPr>
        <p:txBody>
          <a:bodyPr>
            <a:normAutofit fontScale="92500"/>
          </a:bodyPr>
          <a:lstStyle/>
          <a:p>
            <a:r>
              <a:rPr lang="en-GB" dirty="0"/>
              <a:t>2 scenes are intercut to establish continuity. Two scenes are performed at the same time using separate areas of the stage. The technique is used to high-light or contrast a particular theme or aspect of the story.</a:t>
            </a:r>
            <a:endParaRPr lang="en-HK" dirty="0"/>
          </a:p>
          <a:p>
            <a:r>
              <a:rPr lang="en-GB" i="1" dirty="0"/>
              <a:t>In groups, perform a short sequence called ‘The Bank Robbery’ as cross-cutting. </a:t>
            </a:r>
            <a:endParaRPr lang="en-HK" dirty="0"/>
          </a:p>
          <a:p>
            <a:pPr lvl="0"/>
            <a:r>
              <a:rPr lang="en-GB" i="1" dirty="0" smtClean="0"/>
              <a:t>As are The </a:t>
            </a:r>
            <a:r>
              <a:rPr lang="en-GB" i="1" dirty="0"/>
              <a:t>robbers</a:t>
            </a:r>
            <a:endParaRPr lang="en-HK" dirty="0"/>
          </a:p>
          <a:p>
            <a:pPr lvl="0"/>
            <a:r>
              <a:rPr lang="en-GB" i="1" dirty="0" err="1" smtClean="0"/>
              <a:t>Bs</a:t>
            </a:r>
            <a:r>
              <a:rPr lang="en-GB" i="1" dirty="0" smtClean="0"/>
              <a:t> are The bankers</a:t>
            </a:r>
          </a:p>
          <a:p>
            <a:pPr marL="0" lvl="0" indent="0">
              <a:buNone/>
            </a:pPr>
            <a:r>
              <a:rPr lang="en-GB" dirty="0" smtClean="0">
                <a:hlinkClick r:id="rId3"/>
              </a:rPr>
              <a:t>https</a:t>
            </a:r>
            <a:r>
              <a:rPr lang="en-GB" dirty="0">
                <a:hlinkClick r:id="rId3"/>
              </a:rPr>
              <a:t>://</a:t>
            </a:r>
            <a:r>
              <a:rPr lang="en-GB" dirty="0" err="1">
                <a:hlinkClick r:id="rId3"/>
              </a:rPr>
              <a:t>www.youtube.com</a:t>
            </a:r>
            <a:r>
              <a:rPr lang="en-GB" dirty="0">
                <a:hlinkClick r:id="rId3"/>
              </a:rPr>
              <a:t>/</a:t>
            </a:r>
            <a:r>
              <a:rPr lang="en-GB" dirty="0" err="1">
                <a:hlinkClick r:id="rId3"/>
              </a:rPr>
              <a:t>watch?v</a:t>
            </a:r>
            <a:r>
              <a:rPr lang="en-GB" dirty="0">
                <a:hlinkClick r:id="rId3"/>
              </a:rPr>
              <a:t>=K1JgMxRm--0</a:t>
            </a:r>
            <a:endParaRPr lang="en-HK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39661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writing-flashbacks.jpg"/>
          <p:cNvPicPr>
            <a:picLocks noChangeAspect="1"/>
          </p:cNvPicPr>
          <p:nvPr/>
        </p:nvPicPr>
        <p:blipFill>
          <a:blip r:embed="rId2">
            <a:alphaModFix amt="6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9304" y="1647951"/>
            <a:ext cx="7419297" cy="447821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u="sng" dirty="0"/>
              <a:t>Flash-backs/</a:t>
            </a:r>
            <a:r>
              <a:rPr lang="en-GB" b="1" u="sng" dirty="0" err="1"/>
              <a:t>Flashforwards</a:t>
            </a:r>
            <a:r>
              <a:rPr lang="en-GB" b="1" u="sng" dirty="0"/>
              <a:t>:</a:t>
            </a:r>
            <a:r>
              <a:rPr lang="en-HK" dirty="0"/>
              <a:t/>
            </a:r>
            <a:br>
              <a:rPr lang="en-HK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0200"/>
            <a:ext cx="7911402" cy="4525963"/>
          </a:xfrm>
        </p:spPr>
        <p:txBody>
          <a:bodyPr>
            <a:normAutofit fontScale="85000" lnSpcReduction="10000"/>
          </a:bodyPr>
          <a:lstStyle/>
          <a:p>
            <a:r>
              <a:rPr lang="en-GB" dirty="0" smtClean="0"/>
              <a:t>Creates </a:t>
            </a:r>
            <a:r>
              <a:rPr lang="en-GB" dirty="0"/>
              <a:t>a context. It shows what led up to a particular moment, how it might be met or resolved. Helps to flesh out a dramatic moment or create the beginning of a story.</a:t>
            </a:r>
            <a:endParaRPr lang="en-HK" dirty="0"/>
          </a:p>
          <a:p>
            <a:r>
              <a:rPr lang="en-GB" i="1" dirty="0"/>
              <a:t>In pairs, perform a short scene titled ‘The Affair’.</a:t>
            </a:r>
            <a:endParaRPr lang="en-HK" dirty="0"/>
          </a:p>
          <a:p>
            <a:pPr lvl="0"/>
            <a:r>
              <a:rPr lang="en-GB" i="1" dirty="0"/>
              <a:t>Perform tableau of the moment the affair was found out.</a:t>
            </a:r>
            <a:endParaRPr lang="en-HK" dirty="0"/>
          </a:p>
          <a:p>
            <a:pPr lvl="0"/>
            <a:r>
              <a:rPr lang="en-GB" i="1" dirty="0"/>
              <a:t>Flash-back of before the tableau.</a:t>
            </a:r>
            <a:endParaRPr lang="en-HK" dirty="0"/>
          </a:p>
          <a:p>
            <a:pPr lvl="0"/>
            <a:r>
              <a:rPr lang="en-GB" i="1" dirty="0"/>
              <a:t>Tableau again.</a:t>
            </a:r>
            <a:endParaRPr lang="en-HK" dirty="0"/>
          </a:p>
          <a:p>
            <a:pPr lvl="0"/>
            <a:r>
              <a:rPr lang="en-GB" i="1" dirty="0"/>
              <a:t>Flash-forward of what happens after.</a:t>
            </a:r>
            <a:endParaRPr lang="en-HK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75024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u="sng" dirty="0"/>
              <a:t>Tableau/Still Image:</a:t>
            </a:r>
            <a:r>
              <a:rPr lang="en-HK" dirty="0"/>
              <a:t/>
            </a:r>
            <a:br>
              <a:rPr lang="en-HK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Used </a:t>
            </a:r>
            <a:r>
              <a:rPr lang="en-GB" dirty="0"/>
              <a:t>to explore abstract concepts such as relationships and emotions, as well as realistic situations.</a:t>
            </a:r>
            <a:endParaRPr lang="en-HK" dirty="0"/>
          </a:p>
          <a:p>
            <a:endParaRPr lang="en-US" dirty="0"/>
          </a:p>
        </p:txBody>
      </p:sp>
      <p:pic>
        <p:nvPicPr>
          <p:cNvPr id="4" name="Picture 3" descr="images (2)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7127" y="3011105"/>
            <a:ext cx="4604709" cy="34358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01299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Thought-Tracking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Useful for character development and adding monologues to a devised play. If using scripts, this method is used to understand more about the character.</a:t>
            </a:r>
            <a:endParaRPr lang="en-HK" dirty="0"/>
          </a:p>
          <a:p>
            <a:endParaRPr lang="en-US" dirty="0"/>
          </a:p>
        </p:txBody>
      </p:sp>
      <p:pic>
        <p:nvPicPr>
          <p:cNvPr id="4" name="Picture 3" descr="1334747045_runaway_train_of_thought_147165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9211" y="3418825"/>
            <a:ext cx="5535518" cy="32438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92764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Soundscape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dirty="0"/>
              <a:t>Using voices and bodies, this can enhance atmosphere and environment in a stylistic way. Body percussion or elements of Stomp can be used to create physical and stylistic scenes.</a:t>
            </a:r>
            <a:endParaRPr lang="en-HK" dirty="0"/>
          </a:p>
          <a:p>
            <a:r>
              <a:rPr lang="en-GB" i="1" dirty="0" smtClean="0"/>
              <a:t>Create a scene whereby you are stuck in a lift. For </a:t>
            </a:r>
            <a:r>
              <a:rPr lang="en-GB" i="1" dirty="0"/>
              <a:t>example</a:t>
            </a:r>
            <a:r>
              <a:rPr lang="en-GB" i="1"/>
              <a:t>, </a:t>
            </a:r>
            <a:r>
              <a:rPr lang="en-GB" i="1" smtClean="0"/>
              <a:t>you might </a:t>
            </a:r>
            <a:r>
              <a:rPr lang="en-GB" i="1" dirty="0"/>
              <a:t>start heavy breathing, beeping of buttons, phones going off, foot-tapping, sighs, etc. No words, just noises are to be used.</a:t>
            </a:r>
            <a:endParaRPr lang="en-HK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34918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Narration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Technique whereby one or more performers speak directly to the audience to tell a story, give information or comment on the action of the scene or the motivations of a character.</a:t>
            </a:r>
            <a:endParaRPr lang="en-HK" dirty="0"/>
          </a:p>
          <a:p>
            <a:r>
              <a:rPr lang="en-GB" i="1" dirty="0"/>
              <a:t>create a ‘coming soon’ advertisement for the </a:t>
            </a:r>
            <a:r>
              <a:rPr lang="en-GB" i="1" dirty="0" smtClean="0"/>
              <a:t>cinema.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63798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Hot-Seating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74649"/>
          </a:xfrm>
        </p:spPr>
        <p:txBody>
          <a:bodyPr>
            <a:normAutofit lnSpcReduction="10000"/>
          </a:bodyPr>
          <a:lstStyle/>
          <a:p>
            <a:r>
              <a:rPr lang="en-GB" dirty="0"/>
              <a:t>A character is questioned by the group about his/her background, behaviour and motivation. Excellent way of fleshing out a character.</a:t>
            </a:r>
            <a:endParaRPr lang="en-HK" dirty="0"/>
          </a:p>
          <a:p>
            <a:pPr lvl="0"/>
            <a:r>
              <a:rPr lang="en-GB" i="1" dirty="0" smtClean="0"/>
              <a:t>What </a:t>
            </a:r>
            <a:r>
              <a:rPr lang="en-GB" i="1" dirty="0"/>
              <a:t>is your name?</a:t>
            </a:r>
            <a:endParaRPr lang="en-HK" dirty="0"/>
          </a:p>
          <a:p>
            <a:pPr lvl="0"/>
            <a:r>
              <a:rPr lang="en-GB" i="1" dirty="0"/>
              <a:t>How old are you?</a:t>
            </a:r>
            <a:endParaRPr lang="en-HK" dirty="0"/>
          </a:p>
          <a:p>
            <a:pPr lvl="0"/>
            <a:r>
              <a:rPr lang="en-GB" i="1" dirty="0"/>
              <a:t>What are your interests?</a:t>
            </a:r>
            <a:endParaRPr lang="en-HK" dirty="0"/>
          </a:p>
          <a:p>
            <a:pPr lvl="0"/>
            <a:r>
              <a:rPr lang="en-GB" i="1" dirty="0"/>
              <a:t>What is your pet hate?</a:t>
            </a:r>
            <a:endParaRPr lang="en-HK" dirty="0"/>
          </a:p>
          <a:p>
            <a:pPr lvl="0"/>
            <a:r>
              <a:rPr lang="en-GB" i="1" dirty="0"/>
              <a:t>Why have you decided to go speed dating</a:t>
            </a:r>
            <a:r>
              <a:rPr lang="en-GB" i="1" dirty="0" smtClean="0"/>
              <a:t>?</a:t>
            </a:r>
          </a:p>
          <a:p>
            <a:pPr lvl="0"/>
            <a:r>
              <a:rPr lang="en-GB" i="1" dirty="0" err="1" smtClean="0"/>
              <a:t>etc</a:t>
            </a:r>
            <a:endParaRPr lang="en-HK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65940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mages (3)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9705" y="2376897"/>
            <a:ext cx="3758855" cy="433437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Marking the Moment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Dramatic </a:t>
            </a:r>
            <a:r>
              <a:rPr lang="en-GB" dirty="0"/>
              <a:t>technique used to highlight a key moment in a scene or improvisation. Can be done in a number of different ways: slow motion, freezing, music, lighting, etc.</a:t>
            </a:r>
            <a:endParaRPr lang="en-HK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75232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 Black 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Black .thmx</Template>
  <TotalTime>85</TotalTime>
  <Words>447</Words>
  <Application>Microsoft Macintosh PowerPoint</Application>
  <PresentationFormat>On-screen Show (4:3)</PresentationFormat>
  <Paragraphs>34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 Black </vt:lpstr>
      <vt:lpstr>Theatre Techniques Workshop</vt:lpstr>
      <vt:lpstr>Cross-Cutting</vt:lpstr>
      <vt:lpstr>Flash-backs/Flashforwards: </vt:lpstr>
      <vt:lpstr>Tableau/Still Image: </vt:lpstr>
      <vt:lpstr>Thought-Tracking</vt:lpstr>
      <vt:lpstr>Soundscape</vt:lpstr>
      <vt:lpstr>Narration</vt:lpstr>
      <vt:lpstr>Hot-Seating</vt:lpstr>
      <vt:lpstr>Marking the Moment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Theatre Techniques Workshop</dc:title>
  <dc:creator>Teacher</dc:creator>
  <cp:lastModifiedBy>Teacher</cp:lastModifiedBy>
  <cp:revision>4</cp:revision>
  <dcterms:created xsi:type="dcterms:W3CDTF">2014-09-02T02:08:19Z</dcterms:created>
  <dcterms:modified xsi:type="dcterms:W3CDTF">2014-09-04T06:56:34Z</dcterms:modified>
</cp:coreProperties>
</file>