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7010400" cy="9296400"/>
  <p:embeddedFontLst>
    <p:embeddedFont>
      <p:font typeface="Quattrocento"/>
      <p:regular r:id="rId23"/>
      <p:bold r:id="rId24"/>
    </p:embeddedFont>
    <p:embeddedFont>
      <p:font typeface="Questrial"/>
      <p:regular r:id="rId25"/>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Quattrocento-bold.fntdata"/><Relationship Id="rId23" Type="http://schemas.openxmlformats.org/officeDocument/2006/relationships/font" Target="fonts/Quattrocen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Questri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701025" y="4415775"/>
            <a:ext cx="5608299" cy="4183374"/>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701025" y="4415775"/>
            <a:ext cx="5608299" cy="4183374"/>
          </a:xfrm>
          <a:prstGeom prst="rect">
            <a:avLst/>
          </a:prstGeom>
        </p:spPr>
        <p:txBody>
          <a:bodyPr anchorCtr="0" anchor="ctr" bIns="91425" lIns="91425" rIns="91425" tIns="91425">
            <a:noAutofit/>
          </a:bodyPr>
          <a:lstStyle/>
          <a:p>
            <a:pPr>
              <a:spcBef>
                <a:spcPts val="0"/>
              </a:spcBef>
              <a:buNone/>
            </a:pPr>
            <a:r>
              <a:t/>
            </a:r>
            <a:endParaRPr/>
          </a:p>
        </p:txBody>
      </p:sp>
      <p:sp>
        <p:nvSpPr>
          <p:cNvPr id="116" name="Shape 11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4" name="Shape 184"/>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 name="Shape 193"/>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7" name="Shape 217"/>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6" name="Shape 226"/>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2" name="Shape 232"/>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701025" y="4415775"/>
            <a:ext cx="5608299" cy="4183374"/>
          </a:xfrm>
          <a:prstGeom prst="rect">
            <a:avLst/>
          </a:prstGeom>
        </p:spPr>
        <p:txBody>
          <a:bodyPr anchorCtr="0" anchor="ctr" bIns="91425" lIns="91425" rIns="91425" tIns="91425">
            <a:noAutofit/>
          </a:bodyPr>
          <a:lstStyle/>
          <a:p>
            <a:pPr>
              <a:spcBef>
                <a:spcPts val="0"/>
              </a:spcBef>
              <a:buNone/>
            </a:pPr>
            <a:r>
              <a:t/>
            </a:r>
            <a:endParaRPr/>
          </a:p>
        </p:txBody>
      </p:sp>
      <p:sp>
        <p:nvSpPr>
          <p:cNvPr id="122" name="Shape 12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701025" y="4415775"/>
            <a:ext cx="5608299" cy="4183374"/>
          </a:xfrm>
          <a:prstGeom prst="rect">
            <a:avLst/>
          </a:prstGeom>
        </p:spPr>
        <p:txBody>
          <a:bodyPr anchorCtr="0" anchor="ctr" bIns="91425" lIns="91425" rIns="91425" tIns="91425">
            <a:noAutofit/>
          </a:bodyPr>
          <a:lstStyle/>
          <a:p>
            <a:pPr>
              <a:spcBef>
                <a:spcPts val="0"/>
              </a:spcBef>
              <a:buNone/>
            </a:pPr>
            <a:r>
              <a:t/>
            </a:r>
            <a:endParaRPr/>
          </a:p>
        </p:txBody>
      </p:sp>
      <p:sp>
        <p:nvSpPr>
          <p:cNvPr id="128" name="Shape 128"/>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701025" y="4415775"/>
            <a:ext cx="5608299" cy="4183374"/>
          </a:xfrm>
          <a:prstGeom prst="rect">
            <a:avLst/>
          </a:prstGeom>
        </p:spPr>
        <p:txBody>
          <a:bodyPr anchorCtr="0" anchor="ctr" bIns="91425" lIns="91425" rIns="91425" tIns="91425">
            <a:noAutofit/>
          </a:bodyPr>
          <a:lstStyle/>
          <a:p>
            <a:pPr>
              <a:spcBef>
                <a:spcPts val="0"/>
              </a:spcBef>
              <a:buNone/>
            </a:pPr>
            <a:r>
              <a:t/>
            </a:r>
            <a:endParaRPr/>
          </a:p>
        </p:txBody>
      </p:sp>
      <p:sp>
        <p:nvSpPr>
          <p:cNvPr id="134" name="Shape 134"/>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701025" y="4415775"/>
            <a:ext cx="5608299" cy="4183374"/>
          </a:xfrm>
          <a:prstGeom prst="rect">
            <a:avLst/>
          </a:prstGeom>
        </p:spPr>
        <p:txBody>
          <a:bodyPr anchorCtr="0" anchor="ctr" bIns="91425" lIns="91425" rIns="91425" tIns="91425">
            <a:noAutofit/>
          </a:bodyPr>
          <a:lstStyle/>
          <a:p>
            <a:pPr>
              <a:spcBef>
                <a:spcPts val="0"/>
              </a:spcBef>
              <a:buNone/>
            </a:pPr>
            <a:r>
              <a:t/>
            </a:r>
            <a:endParaRPr/>
          </a:p>
        </p:txBody>
      </p:sp>
      <p:sp>
        <p:nvSpPr>
          <p:cNvPr id="140" name="Shape 14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 name="Shape 146"/>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701025" y="4415775"/>
            <a:ext cx="5608299" cy="4183374"/>
          </a:xfrm>
          <a:prstGeom prst="rect">
            <a:avLst/>
          </a:prstGeom>
        </p:spPr>
        <p:txBody>
          <a:bodyPr anchorCtr="0" anchor="ctr" bIns="91425" lIns="91425" rIns="91425" tIns="91425">
            <a:noAutofit/>
          </a:bodyPr>
          <a:lstStyle/>
          <a:p>
            <a:pPr>
              <a:spcBef>
                <a:spcPts val="0"/>
              </a:spcBef>
              <a:buNone/>
            </a:pPr>
            <a:r>
              <a:t/>
            </a:r>
            <a:endParaRPr/>
          </a:p>
        </p:txBody>
      </p:sp>
      <p:sp>
        <p:nvSpPr>
          <p:cNvPr id="152" name="Shape 15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9" name="Shape 159"/>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1168625" y="697225"/>
            <a:ext cx="4673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701025" y="4415775"/>
            <a:ext cx="5608200" cy="41835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x="0" y="0"/>
          <a:ext cx="0" cy="0"/>
          <a:chOff x="0" y="0"/>
          <a:chExt cx="0" cy="0"/>
        </a:xfrm>
      </p:grpSpPr>
      <p:sp>
        <p:nvSpPr>
          <p:cNvPr id="15" name="Shape 15"/>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16" name="Shape 16"/>
          <p:cNvSpPr/>
          <p:nvPr/>
        </p:nvSpPr>
        <p:spPr>
          <a:xfrm>
            <a:off x="91440" y="101600"/>
            <a:ext cx="8961120" cy="6664959"/>
          </a:xfrm>
          <a:prstGeom prst="roundRect">
            <a:avLst>
              <a:gd fmla="val 1735" name="adj"/>
            </a:avLst>
          </a:prstGeom>
          <a:blipFill rotWithShape="1">
            <a:blip r:embed="rId2">
              <a:alphaModFix/>
            </a:blip>
            <a:tile algn="tl" flip="none" tx="0" sx="100000" ty="0" sy="10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17" name="Shape 1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18" name="Shape 1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19" name="Shape 19"/>
          <p:cNvSpPr/>
          <p:nvPr/>
        </p:nvSpPr>
        <p:spPr>
          <a:xfrm>
            <a:off x="345439" y="2942601"/>
            <a:ext cx="7147931" cy="2463799"/>
          </a:xfrm>
          <a:prstGeom prst="rect">
            <a:avLst/>
          </a:prstGeom>
          <a:solidFill>
            <a:srgbClr val="FFFFFF">
              <a:alpha val="8274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20" name="Shape 20"/>
          <p:cNvSpPr/>
          <p:nvPr/>
        </p:nvSpPr>
        <p:spPr>
          <a:xfrm>
            <a:off x="7572652" y="2944633"/>
            <a:ext cx="1190347" cy="2459736"/>
          </a:xfrm>
          <a:prstGeom prst="rect">
            <a:avLst/>
          </a:prstGeom>
          <a:solidFill>
            <a:srgbClr val="FFFFFF">
              <a:alpha val="8274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21" name="Shape 21"/>
          <p:cNvSpPr/>
          <p:nvPr/>
        </p:nvSpPr>
        <p:spPr>
          <a:xfrm>
            <a:off x="7712714" y="3136658"/>
            <a:ext cx="910223" cy="2075688"/>
          </a:xfrm>
          <a:prstGeom prst="rect">
            <a:avLst/>
          </a:prstGeom>
          <a:solidFill>
            <a:schemeClr val="accent3">
              <a:alpha val="69803"/>
            </a:schemeClr>
          </a:solidFill>
          <a:ln cap="flat" cmpd="sng" w="9525">
            <a:solidFill>
              <a:srgbClr val="6B7C7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22" name="Shape 22"/>
          <p:cNvSpPr/>
          <p:nvPr/>
        </p:nvSpPr>
        <p:spPr>
          <a:xfrm>
            <a:off x="445483" y="3055621"/>
            <a:ext cx="6947844" cy="224535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23" name="Shape 23"/>
          <p:cNvSpPr txBox="1"/>
          <p:nvPr>
            <p:ph idx="12" type="sldNum"/>
          </p:nvPr>
        </p:nvSpPr>
        <p:spPr>
          <a:xfrm>
            <a:off x="7786825" y="4625267"/>
            <a:ext cx="762000" cy="4572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rgbClr val="47534C"/>
                </a:solidFill>
                <a:latin typeface="Questrial"/>
                <a:ea typeface="Questrial"/>
                <a:cs typeface="Questrial"/>
                <a:sym typeface="Questrial"/>
              </a:rPr>
              <a:t>‹#›</a:t>
            </a:fld>
          </a:p>
        </p:txBody>
      </p:sp>
      <p:sp>
        <p:nvSpPr>
          <p:cNvPr id="24" name="Shape 24"/>
          <p:cNvSpPr/>
          <p:nvPr/>
        </p:nvSpPr>
        <p:spPr>
          <a:xfrm>
            <a:off x="541822" y="4559276"/>
            <a:ext cx="6755166" cy="66436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25" name="Shape 25"/>
          <p:cNvSpPr/>
          <p:nvPr/>
        </p:nvSpPr>
        <p:spPr>
          <a:xfrm>
            <a:off x="538970" y="3139440"/>
            <a:ext cx="6760868" cy="2077719"/>
          </a:xfrm>
          <a:prstGeom prst="rect">
            <a:avLst/>
          </a:prstGeom>
          <a:noFill/>
          <a:ln cap="flat" cmpd="dbl" w="9525">
            <a:solidFill>
              <a:srgbClr val="6B7C7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26" name="Shape 26"/>
          <p:cNvSpPr txBox="1"/>
          <p:nvPr>
            <p:ph idx="1" type="subTitle"/>
          </p:nvPr>
        </p:nvSpPr>
        <p:spPr>
          <a:xfrm>
            <a:off x="642804" y="4648200"/>
            <a:ext cx="6553200" cy="457200"/>
          </a:xfrm>
          <a:prstGeom prst="rect">
            <a:avLst/>
          </a:prstGeom>
          <a:noFill/>
          <a:ln>
            <a:noFill/>
          </a:ln>
        </p:spPr>
        <p:txBody>
          <a:bodyPr anchorCtr="0" anchor="t" bIns="91425" lIns="91425" rIns="91425" tIns="91425"/>
          <a:lstStyle>
            <a:lvl1pPr indent="0" marL="0" marR="0" rtl="0" algn="ctr">
              <a:spcBef>
                <a:spcPts val="360"/>
              </a:spcBef>
              <a:buClr>
                <a:schemeClr val="accent1"/>
              </a:buClr>
              <a:buFont typeface="Arial"/>
              <a:buNone/>
              <a:defRPr b="0" baseline="0" i="0" sz="1800" u="none" cap="none" strike="noStrike">
                <a:solidFill>
                  <a:srgbClr val="FFFFFF"/>
                </a:solidFill>
                <a:latin typeface="Questrial"/>
                <a:ea typeface="Questrial"/>
                <a:cs typeface="Questrial"/>
                <a:sym typeface="Questrial"/>
              </a:defRPr>
            </a:lvl1pPr>
            <a:lvl2pPr indent="0" marL="457200" marR="0" rtl="0" algn="ctr">
              <a:spcBef>
                <a:spcPts val="400"/>
              </a:spcBef>
              <a:buClr>
                <a:schemeClr val="accent2"/>
              </a:buClr>
              <a:buFont typeface="Arial"/>
              <a:buNone/>
              <a:defRPr b="0" baseline="0" i="0" sz="2000" u="none" cap="none" strike="noStrike">
                <a:solidFill>
                  <a:srgbClr val="888888"/>
                </a:solidFill>
                <a:latin typeface="Questrial"/>
                <a:ea typeface="Questrial"/>
                <a:cs typeface="Questrial"/>
                <a:sym typeface="Questrial"/>
              </a:defRPr>
            </a:lvl2pPr>
            <a:lvl3pPr indent="0" marL="914400" marR="0" rtl="0" algn="ctr">
              <a:spcBef>
                <a:spcPts val="360"/>
              </a:spcBef>
              <a:buClr>
                <a:schemeClr val="accent3"/>
              </a:buClr>
              <a:buFont typeface="Arial"/>
              <a:buNone/>
              <a:defRPr b="0" baseline="0" i="0" sz="1800" u="none" cap="none" strike="noStrike">
                <a:solidFill>
                  <a:srgbClr val="888888"/>
                </a:solidFill>
                <a:latin typeface="Questrial"/>
                <a:ea typeface="Questrial"/>
                <a:cs typeface="Questrial"/>
                <a:sym typeface="Questrial"/>
              </a:defRPr>
            </a:lvl3pPr>
            <a:lvl4pPr indent="0" marL="1371600" marR="0" rtl="0" algn="ctr">
              <a:spcBef>
                <a:spcPts val="320"/>
              </a:spcBef>
              <a:buClr>
                <a:schemeClr val="accent4"/>
              </a:buClr>
              <a:buFont typeface="Arial"/>
              <a:buNone/>
              <a:defRPr b="0" baseline="0" i="0" sz="1600" u="none" cap="none" strike="noStrike">
                <a:solidFill>
                  <a:srgbClr val="888888"/>
                </a:solidFill>
                <a:latin typeface="Questrial"/>
                <a:ea typeface="Questrial"/>
                <a:cs typeface="Questrial"/>
                <a:sym typeface="Questrial"/>
              </a:defRPr>
            </a:lvl4pPr>
            <a:lvl5pPr indent="0" marL="1828800" marR="0" rtl="0" algn="ctr">
              <a:spcBef>
                <a:spcPts val="320"/>
              </a:spcBef>
              <a:buClr>
                <a:schemeClr val="accent5"/>
              </a:buClr>
              <a:buFont typeface="Arial"/>
              <a:buNone/>
              <a:defRPr b="0" baseline="0" i="0" sz="1600" u="none" cap="none" strike="noStrike">
                <a:solidFill>
                  <a:srgbClr val="888888"/>
                </a:solidFill>
                <a:latin typeface="Questrial"/>
                <a:ea typeface="Questrial"/>
                <a:cs typeface="Questrial"/>
                <a:sym typeface="Questrial"/>
              </a:defRPr>
            </a:lvl5pPr>
            <a:lvl6pPr indent="0" marL="2286000" marR="0" rtl="0" algn="ctr">
              <a:spcBef>
                <a:spcPts val="280"/>
              </a:spcBef>
              <a:buClr>
                <a:schemeClr val="accent1"/>
              </a:buClr>
              <a:buFont typeface="Arial"/>
              <a:buNone/>
              <a:defRPr b="0" baseline="0" i="0" sz="1400" u="none" cap="none" strike="noStrike">
                <a:solidFill>
                  <a:srgbClr val="888888"/>
                </a:solidFill>
                <a:latin typeface="Questrial"/>
                <a:ea typeface="Questrial"/>
                <a:cs typeface="Questrial"/>
                <a:sym typeface="Questrial"/>
              </a:defRPr>
            </a:lvl6pPr>
            <a:lvl7pPr indent="0" marL="2743200" marR="0" rtl="0" algn="ctr">
              <a:spcBef>
                <a:spcPts val="280"/>
              </a:spcBef>
              <a:buClr>
                <a:schemeClr val="accent2"/>
              </a:buClr>
              <a:buFont typeface="Arial"/>
              <a:buNone/>
              <a:defRPr b="0" baseline="0" i="0" sz="1400" u="none" cap="none" strike="noStrike">
                <a:solidFill>
                  <a:srgbClr val="888888"/>
                </a:solidFill>
                <a:latin typeface="Questrial"/>
                <a:ea typeface="Questrial"/>
                <a:cs typeface="Questrial"/>
                <a:sym typeface="Questrial"/>
              </a:defRPr>
            </a:lvl7pPr>
            <a:lvl8pPr indent="0" marL="3200400" marR="0" rtl="0" algn="ctr">
              <a:spcBef>
                <a:spcPts val="280"/>
              </a:spcBef>
              <a:buClr>
                <a:schemeClr val="accent3"/>
              </a:buClr>
              <a:buFont typeface="Arial"/>
              <a:buNone/>
              <a:defRPr b="0" baseline="0" i="0" sz="1400" u="none" cap="none" strike="noStrike">
                <a:solidFill>
                  <a:srgbClr val="888888"/>
                </a:solidFill>
                <a:latin typeface="Questrial"/>
                <a:ea typeface="Questrial"/>
                <a:cs typeface="Questrial"/>
                <a:sym typeface="Questrial"/>
              </a:defRPr>
            </a:lvl8pPr>
            <a:lvl9pPr indent="0" marL="3657600" marR="0" rtl="0" algn="ctr">
              <a:spcBef>
                <a:spcPts val="280"/>
              </a:spcBef>
              <a:buClr>
                <a:schemeClr val="accent4"/>
              </a:buClr>
              <a:buFont typeface="Arial"/>
              <a:buNone/>
              <a:defRPr b="0" baseline="0" i="0" sz="1400" u="none" cap="none" strike="noStrike">
                <a:solidFill>
                  <a:srgbClr val="888888"/>
                </a:solidFill>
                <a:latin typeface="Questrial"/>
                <a:ea typeface="Questrial"/>
                <a:cs typeface="Questrial"/>
                <a:sym typeface="Questrial"/>
              </a:defRPr>
            </a:lvl9pPr>
          </a:lstStyle>
          <a:p/>
        </p:txBody>
      </p:sp>
      <p:sp>
        <p:nvSpPr>
          <p:cNvPr id="27" name="Shape 27"/>
          <p:cNvSpPr txBox="1"/>
          <p:nvPr>
            <p:ph type="ctrTitle"/>
          </p:nvPr>
        </p:nvSpPr>
        <p:spPr>
          <a:xfrm>
            <a:off x="604704" y="3227033"/>
            <a:ext cx="6629400" cy="1219200"/>
          </a:xfrm>
          <a:prstGeom prst="rect">
            <a:avLst/>
          </a:prstGeom>
          <a:noFill/>
          <a:ln>
            <a:noFill/>
          </a:ln>
        </p:spPr>
        <p:txBody>
          <a:bodyPr anchorCtr="0" anchor="b" bIns="91425" lIns="91425" rIns="91425" tIns="91425"/>
          <a:lstStyle>
            <a:lvl1pPr indent="0" marL="0" marR="0" rtl="0" algn="ctr">
              <a:spcBef>
                <a:spcPts val="0"/>
              </a:spcBef>
              <a:buClr>
                <a:srgbClr val="47534C"/>
              </a:buClr>
              <a:buFont typeface="Quattrocento"/>
              <a:buNone/>
              <a:defRPr b="0" baseline="0" i="0" sz="4000" u="none" cap="none" strike="noStrike">
                <a:solidFill>
                  <a:srgbClr val="47534C"/>
                </a:solidFill>
                <a:latin typeface="Quattrocento"/>
                <a:ea typeface="Quattrocento"/>
                <a:cs typeface="Quattrocento"/>
                <a:sym typeface="Quattrocento"/>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7" name="Shape 97"/>
        <p:cNvGrpSpPr/>
        <p:nvPr/>
      </p:nvGrpSpPr>
      <p:grpSpPr>
        <a:xfrm>
          <a:off x="0" y="0"/>
          <a:ext cx="0" cy="0"/>
          <a:chOff x="0" y="0"/>
          <a:chExt cx="0" cy="0"/>
        </a:xfrm>
      </p:grpSpPr>
      <p:sp>
        <p:nvSpPr>
          <p:cNvPr id="98" name="Shape 98"/>
          <p:cNvSpPr txBox="1"/>
          <p:nvPr>
            <p:ph type="title"/>
          </p:nvPr>
        </p:nvSpPr>
        <p:spPr>
          <a:xfrm>
            <a:off x="426127" y="408371"/>
            <a:ext cx="8260672" cy="1039426"/>
          </a:xfrm>
          <a:prstGeom prst="rect">
            <a:avLst/>
          </a:prstGeom>
          <a:noFill/>
          <a:ln>
            <a:noFill/>
          </a:ln>
        </p:spPr>
        <p:txBody>
          <a:bodyPr anchorCtr="0" anchor="ctr" bIns="91425" lIns="91425" rIns="91425" tIns="91425"/>
          <a:lstStyle>
            <a:lvl1pPr rtl="0" algn="ctr">
              <a:spcBef>
                <a:spcPts val="0"/>
              </a:spcBef>
              <a:buClr>
                <a:srgbClr val="6B7C72"/>
              </a:buClr>
              <a:buFont typeface="Quattrocento"/>
              <a:buNone/>
              <a:defRPr baseline="0" sz="3500" cap="none">
                <a:solidFill>
                  <a:srgbClr val="6B7C7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9" name="Shape 99"/>
          <p:cNvSpPr txBox="1"/>
          <p:nvPr>
            <p:ph idx="1" type="body"/>
          </p:nvPr>
        </p:nvSpPr>
        <p:spPr>
          <a:xfrm rot="5400000">
            <a:off x="2385218" y="-175418"/>
            <a:ext cx="4373563" cy="8229600"/>
          </a:xfrm>
          <a:prstGeom prst="rect">
            <a:avLst/>
          </a:prstGeom>
          <a:noFill/>
          <a:ln>
            <a:noFill/>
          </a:ln>
        </p:spPr>
        <p:txBody>
          <a:bodyPr anchorCtr="0" anchor="t" bIns="91425" lIns="91425" rIns="91425" tIns="91425"/>
          <a:lstStyle>
            <a:lvl1pPr indent="-76200" marL="342900" rtl="0" algn="l">
              <a:spcBef>
                <a:spcPts val="480"/>
              </a:spcBef>
              <a:buClr>
                <a:schemeClr val="accent1"/>
              </a:buClr>
              <a:buFont typeface="Arial"/>
              <a:buChar char="•"/>
              <a:defRPr sz="2400">
                <a:solidFill>
                  <a:schemeClr val="dk2"/>
                </a:solidFill>
                <a:latin typeface="Questrial"/>
                <a:ea typeface="Questrial"/>
                <a:cs typeface="Questrial"/>
                <a:sym typeface="Questrial"/>
              </a:defRPr>
            </a:lvl1pPr>
            <a:lvl2pPr indent="-106680" marL="640080" rtl="0" algn="l">
              <a:spcBef>
                <a:spcPts val="400"/>
              </a:spcBef>
              <a:buClr>
                <a:schemeClr val="accent2"/>
              </a:buClr>
              <a:buFont typeface="Arial"/>
              <a:buChar char="•"/>
              <a:defRPr sz="2000">
                <a:solidFill>
                  <a:schemeClr val="dk2"/>
                </a:solidFill>
                <a:latin typeface="Questrial"/>
                <a:ea typeface="Questrial"/>
                <a:cs typeface="Questrial"/>
                <a:sym typeface="Questrial"/>
              </a:defRPr>
            </a:lvl2pPr>
            <a:lvl3pPr indent="-114300" marL="914400" rtl="0" algn="l">
              <a:spcBef>
                <a:spcPts val="360"/>
              </a:spcBef>
              <a:buClr>
                <a:schemeClr val="accent3"/>
              </a:buClr>
              <a:buFont typeface="Arial"/>
              <a:buChar char="•"/>
              <a:defRPr sz="1800">
                <a:solidFill>
                  <a:schemeClr val="dk2"/>
                </a:solidFill>
                <a:latin typeface="Questrial"/>
                <a:ea typeface="Questrial"/>
                <a:cs typeface="Questrial"/>
                <a:sym typeface="Questrial"/>
              </a:defRPr>
            </a:lvl3pPr>
            <a:lvl4pPr indent="-137160" marL="1280160" rtl="0" algn="l">
              <a:spcBef>
                <a:spcPts val="320"/>
              </a:spcBef>
              <a:buClr>
                <a:schemeClr val="accent4"/>
              </a:buClr>
              <a:buFont typeface="Arial"/>
              <a:buChar char="•"/>
              <a:defRPr sz="1600">
                <a:solidFill>
                  <a:schemeClr val="dk2"/>
                </a:solidFill>
                <a:latin typeface="Questrial"/>
                <a:ea typeface="Questrial"/>
                <a:cs typeface="Questrial"/>
                <a:sym typeface="Questrial"/>
              </a:defRPr>
            </a:lvl4pPr>
            <a:lvl5pPr indent="-132080" marL="1554480" rtl="0" algn="l">
              <a:spcBef>
                <a:spcPts val="320"/>
              </a:spcBef>
              <a:buClr>
                <a:schemeClr val="accent5"/>
              </a:buClr>
              <a:buFont typeface="Arial"/>
              <a:buChar char="•"/>
              <a:defRPr baseline="0" sz="1600">
                <a:solidFill>
                  <a:schemeClr val="dk2"/>
                </a:solidFill>
                <a:latin typeface="Questrial"/>
                <a:ea typeface="Questrial"/>
                <a:cs typeface="Questrial"/>
                <a:sym typeface="Questrial"/>
              </a:defRPr>
            </a:lvl5pPr>
            <a:lvl6pPr indent="-99060" marL="1737360" rtl="0" algn="l">
              <a:spcBef>
                <a:spcPts val="280"/>
              </a:spcBef>
              <a:buClr>
                <a:schemeClr val="accent1"/>
              </a:buClr>
              <a:buFont typeface="Arial"/>
              <a:buChar char="•"/>
              <a:defRPr sz="1400">
                <a:solidFill>
                  <a:schemeClr val="dk2"/>
                </a:solidFill>
                <a:latin typeface="Questrial"/>
                <a:ea typeface="Questrial"/>
                <a:cs typeface="Questrial"/>
                <a:sym typeface="Questrial"/>
              </a:defRPr>
            </a:lvl6pPr>
            <a:lvl7pPr indent="-93979" marL="2011679" rtl="0" algn="l">
              <a:spcBef>
                <a:spcPts val="280"/>
              </a:spcBef>
              <a:buClr>
                <a:schemeClr val="accent2"/>
              </a:buClr>
              <a:buFont typeface="Arial"/>
              <a:buChar char="•"/>
              <a:defRPr sz="1400">
                <a:solidFill>
                  <a:schemeClr val="dk2"/>
                </a:solidFill>
                <a:latin typeface="Questrial"/>
                <a:ea typeface="Questrial"/>
                <a:cs typeface="Questrial"/>
                <a:sym typeface="Questrial"/>
              </a:defRPr>
            </a:lvl7pPr>
            <a:lvl8pPr indent="-99060" marL="2194560" rtl="0" algn="l">
              <a:spcBef>
                <a:spcPts val="280"/>
              </a:spcBef>
              <a:buClr>
                <a:schemeClr val="accent3"/>
              </a:buClr>
              <a:buFont typeface="Arial"/>
              <a:buChar char="•"/>
              <a:defRPr sz="1400">
                <a:solidFill>
                  <a:schemeClr val="dk2"/>
                </a:solidFill>
                <a:latin typeface="Questrial"/>
                <a:ea typeface="Questrial"/>
                <a:cs typeface="Questrial"/>
                <a:sym typeface="Questrial"/>
              </a:defRPr>
            </a:lvl8pPr>
            <a:lvl9pPr indent="-104139" marL="2377440" rtl="0" algn="l">
              <a:spcBef>
                <a:spcPts val="280"/>
              </a:spcBef>
              <a:buClr>
                <a:schemeClr val="accent4"/>
              </a:buClr>
              <a:buFont typeface="Arial"/>
              <a:buChar char="•"/>
              <a:defRPr sz="1400">
                <a:solidFill>
                  <a:schemeClr val="dk2"/>
                </a:solidFill>
                <a:latin typeface="Questrial"/>
                <a:ea typeface="Questrial"/>
                <a:cs typeface="Questrial"/>
                <a:sym typeface="Questrial"/>
              </a:defRPr>
            </a:lvl9pPr>
          </a:lstStyle>
          <a:p/>
        </p:txBody>
      </p:sp>
      <p:sp>
        <p:nvSpPr>
          <p:cNvPr id="100" name="Shape 10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101" name="Shape 10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102" name="Shape 10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3" name="Shape 103"/>
        <p:cNvGrpSpPr/>
        <p:nvPr/>
      </p:nvGrpSpPr>
      <p:grpSpPr>
        <a:xfrm>
          <a:off x="0" y="0"/>
          <a:ext cx="0" cy="0"/>
          <a:chOff x="0" y="0"/>
          <a:chExt cx="0" cy="0"/>
        </a:xfrm>
      </p:grpSpPr>
      <p:sp>
        <p:nvSpPr>
          <p:cNvPr id="104" name="Shape 104"/>
          <p:cNvSpPr/>
          <p:nvPr/>
        </p:nvSpPr>
        <p:spPr>
          <a:xfrm>
            <a:off x="6861702" y="228600"/>
            <a:ext cx="1859279" cy="6122634"/>
          </a:xfrm>
          <a:prstGeom prst="rect">
            <a:avLst/>
          </a:prstGeom>
          <a:solidFill>
            <a:srgbClr val="FFFFFF">
              <a:alpha val="8470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105" name="Shape 105"/>
          <p:cNvSpPr/>
          <p:nvPr/>
        </p:nvSpPr>
        <p:spPr>
          <a:xfrm>
            <a:off x="6955225" y="351409"/>
            <a:ext cx="1672235" cy="5877017"/>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106" name="Shape 106"/>
          <p:cNvSpPr txBox="1"/>
          <p:nvPr>
            <p:ph type="title"/>
          </p:nvPr>
        </p:nvSpPr>
        <p:spPr>
          <a:xfrm rot="5400000">
            <a:off x="4896851" y="2547151"/>
            <a:ext cx="5788980" cy="1485531"/>
          </a:xfrm>
          <a:prstGeom prst="rect">
            <a:avLst/>
          </a:prstGeom>
          <a:noFill/>
          <a:ln>
            <a:noFill/>
          </a:ln>
        </p:spPr>
        <p:txBody>
          <a:bodyPr anchorCtr="0" anchor="ctr" bIns="91425" lIns="91425" rIns="91425" tIns="91425"/>
          <a:lstStyle>
            <a:lvl1pPr rtl="0" algn="ctr">
              <a:spcBef>
                <a:spcPts val="0"/>
              </a:spcBef>
              <a:buClr>
                <a:srgbClr val="6B7C72"/>
              </a:buClr>
              <a:buFont typeface="Quattrocento"/>
              <a:buNone/>
              <a:defRPr baseline="0" sz="3500" cap="none">
                <a:solidFill>
                  <a:srgbClr val="6B7C7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7" name="Shape 107"/>
          <p:cNvSpPr txBox="1"/>
          <p:nvPr>
            <p:ph idx="1" type="body"/>
          </p:nvPr>
        </p:nvSpPr>
        <p:spPr>
          <a:xfrm rot="5400000">
            <a:off x="647699" y="190499"/>
            <a:ext cx="5791201" cy="6172199"/>
          </a:xfrm>
          <a:prstGeom prst="rect">
            <a:avLst/>
          </a:prstGeom>
          <a:noFill/>
          <a:ln>
            <a:noFill/>
          </a:ln>
        </p:spPr>
        <p:txBody>
          <a:bodyPr anchorCtr="0" anchor="t" bIns="91425" lIns="91425" rIns="91425" tIns="91425"/>
          <a:lstStyle>
            <a:lvl1pPr indent="-76200" marL="342900" rtl="0" algn="l">
              <a:spcBef>
                <a:spcPts val="480"/>
              </a:spcBef>
              <a:buClr>
                <a:schemeClr val="accent1"/>
              </a:buClr>
              <a:buFont typeface="Arial"/>
              <a:buChar char="•"/>
              <a:defRPr sz="2400">
                <a:solidFill>
                  <a:schemeClr val="dk2"/>
                </a:solidFill>
                <a:latin typeface="Questrial"/>
                <a:ea typeface="Questrial"/>
                <a:cs typeface="Questrial"/>
                <a:sym typeface="Questrial"/>
              </a:defRPr>
            </a:lvl1pPr>
            <a:lvl2pPr indent="-106680" marL="640080" rtl="0" algn="l">
              <a:spcBef>
                <a:spcPts val="400"/>
              </a:spcBef>
              <a:buClr>
                <a:schemeClr val="accent2"/>
              </a:buClr>
              <a:buFont typeface="Arial"/>
              <a:buChar char="•"/>
              <a:defRPr sz="2000">
                <a:solidFill>
                  <a:schemeClr val="dk2"/>
                </a:solidFill>
                <a:latin typeface="Questrial"/>
                <a:ea typeface="Questrial"/>
                <a:cs typeface="Questrial"/>
                <a:sym typeface="Questrial"/>
              </a:defRPr>
            </a:lvl2pPr>
            <a:lvl3pPr indent="-114300" marL="914400" rtl="0" algn="l">
              <a:spcBef>
                <a:spcPts val="360"/>
              </a:spcBef>
              <a:buClr>
                <a:schemeClr val="accent3"/>
              </a:buClr>
              <a:buFont typeface="Arial"/>
              <a:buChar char="•"/>
              <a:defRPr sz="1800">
                <a:solidFill>
                  <a:schemeClr val="dk2"/>
                </a:solidFill>
                <a:latin typeface="Questrial"/>
                <a:ea typeface="Questrial"/>
                <a:cs typeface="Questrial"/>
                <a:sym typeface="Questrial"/>
              </a:defRPr>
            </a:lvl3pPr>
            <a:lvl4pPr indent="-137160" marL="1280160" rtl="0" algn="l">
              <a:spcBef>
                <a:spcPts val="320"/>
              </a:spcBef>
              <a:buClr>
                <a:schemeClr val="accent4"/>
              </a:buClr>
              <a:buFont typeface="Arial"/>
              <a:buChar char="•"/>
              <a:defRPr sz="1600">
                <a:solidFill>
                  <a:schemeClr val="dk2"/>
                </a:solidFill>
                <a:latin typeface="Questrial"/>
                <a:ea typeface="Questrial"/>
                <a:cs typeface="Questrial"/>
                <a:sym typeface="Questrial"/>
              </a:defRPr>
            </a:lvl4pPr>
            <a:lvl5pPr indent="-132080" marL="1554480" rtl="0" algn="l">
              <a:spcBef>
                <a:spcPts val="320"/>
              </a:spcBef>
              <a:buClr>
                <a:schemeClr val="accent5"/>
              </a:buClr>
              <a:buFont typeface="Arial"/>
              <a:buChar char="•"/>
              <a:defRPr baseline="0" sz="1600">
                <a:solidFill>
                  <a:schemeClr val="dk2"/>
                </a:solidFill>
                <a:latin typeface="Questrial"/>
                <a:ea typeface="Questrial"/>
                <a:cs typeface="Questrial"/>
                <a:sym typeface="Questrial"/>
              </a:defRPr>
            </a:lvl5pPr>
            <a:lvl6pPr indent="-99060" marL="1737360" rtl="0" algn="l">
              <a:spcBef>
                <a:spcPts val="280"/>
              </a:spcBef>
              <a:buClr>
                <a:schemeClr val="accent1"/>
              </a:buClr>
              <a:buFont typeface="Arial"/>
              <a:buChar char="•"/>
              <a:defRPr sz="1400">
                <a:solidFill>
                  <a:schemeClr val="dk2"/>
                </a:solidFill>
                <a:latin typeface="Questrial"/>
                <a:ea typeface="Questrial"/>
                <a:cs typeface="Questrial"/>
                <a:sym typeface="Questrial"/>
              </a:defRPr>
            </a:lvl6pPr>
            <a:lvl7pPr indent="-93979" marL="2011679" rtl="0" algn="l">
              <a:spcBef>
                <a:spcPts val="280"/>
              </a:spcBef>
              <a:buClr>
                <a:schemeClr val="accent2"/>
              </a:buClr>
              <a:buFont typeface="Arial"/>
              <a:buChar char="•"/>
              <a:defRPr sz="1400">
                <a:solidFill>
                  <a:schemeClr val="dk2"/>
                </a:solidFill>
                <a:latin typeface="Questrial"/>
                <a:ea typeface="Questrial"/>
                <a:cs typeface="Questrial"/>
                <a:sym typeface="Questrial"/>
              </a:defRPr>
            </a:lvl7pPr>
            <a:lvl8pPr indent="-99060" marL="2194560" rtl="0" algn="l">
              <a:spcBef>
                <a:spcPts val="280"/>
              </a:spcBef>
              <a:buClr>
                <a:schemeClr val="accent3"/>
              </a:buClr>
              <a:buFont typeface="Arial"/>
              <a:buChar char="•"/>
              <a:defRPr sz="1400">
                <a:solidFill>
                  <a:schemeClr val="dk2"/>
                </a:solidFill>
                <a:latin typeface="Questrial"/>
                <a:ea typeface="Questrial"/>
                <a:cs typeface="Questrial"/>
                <a:sym typeface="Questrial"/>
              </a:defRPr>
            </a:lvl8pPr>
            <a:lvl9pPr indent="-104139" marL="2377440" rtl="0" algn="l">
              <a:spcBef>
                <a:spcPts val="280"/>
              </a:spcBef>
              <a:buClr>
                <a:schemeClr val="accent4"/>
              </a:buClr>
              <a:buFont typeface="Arial"/>
              <a:buChar char="•"/>
              <a:defRPr sz="1400">
                <a:solidFill>
                  <a:schemeClr val="dk2"/>
                </a:solidFill>
                <a:latin typeface="Questrial"/>
                <a:ea typeface="Questrial"/>
                <a:cs typeface="Questrial"/>
                <a:sym typeface="Questrial"/>
              </a:defRPr>
            </a:lvl9pPr>
          </a:lstStyle>
          <a:p/>
        </p:txBody>
      </p:sp>
      <p:sp>
        <p:nvSpPr>
          <p:cNvPr id="108" name="Shape 10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109" name="Shape 10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110" name="Shape 1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426127" y="408371"/>
            <a:ext cx="8260672" cy="1039426"/>
          </a:xfrm>
          <a:prstGeom prst="rect">
            <a:avLst/>
          </a:prstGeom>
          <a:noFill/>
          <a:ln>
            <a:noFill/>
          </a:ln>
        </p:spPr>
        <p:txBody>
          <a:bodyPr anchorCtr="0" anchor="ctr" bIns="91425" lIns="91425" rIns="91425" tIns="91425"/>
          <a:lstStyle>
            <a:lvl1pPr rtl="0" algn="ctr">
              <a:spcBef>
                <a:spcPts val="0"/>
              </a:spcBef>
              <a:buClr>
                <a:srgbClr val="6B7C72"/>
              </a:buClr>
              <a:buFont typeface="Quattrocento"/>
              <a:buNone/>
              <a:defRPr baseline="0" sz="3500" cap="none">
                <a:solidFill>
                  <a:srgbClr val="6B7C7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x="457200" y="1752600"/>
            <a:ext cx="8229600" cy="4373700"/>
          </a:xfrm>
          <a:prstGeom prst="rect">
            <a:avLst/>
          </a:prstGeom>
          <a:noFill/>
          <a:ln>
            <a:noFill/>
          </a:ln>
        </p:spPr>
        <p:txBody>
          <a:bodyPr anchorCtr="0" anchor="t" bIns="91425" lIns="91425" rIns="91425" tIns="91425"/>
          <a:lstStyle>
            <a:lvl1pPr indent="-76200" marL="342900" rtl="0" algn="l">
              <a:spcBef>
                <a:spcPts val="480"/>
              </a:spcBef>
              <a:buClr>
                <a:schemeClr val="accent1"/>
              </a:buClr>
              <a:buFont typeface="Arial"/>
              <a:buChar char="•"/>
              <a:defRPr sz="2400">
                <a:solidFill>
                  <a:schemeClr val="dk2"/>
                </a:solidFill>
                <a:latin typeface="Questrial"/>
                <a:ea typeface="Questrial"/>
                <a:cs typeface="Questrial"/>
                <a:sym typeface="Questrial"/>
              </a:defRPr>
            </a:lvl1pPr>
            <a:lvl2pPr indent="-106680" marL="640080" rtl="0" algn="l">
              <a:spcBef>
                <a:spcPts val="400"/>
              </a:spcBef>
              <a:buClr>
                <a:schemeClr val="accent2"/>
              </a:buClr>
              <a:buFont typeface="Arial"/>
              <a:buChar char="•"/>
              <a:defRPr sz="2000">
                <a:solidFill>
                  <a:schemeClr val="dk2"/>
                </a:solidFill>
                <a:latin typeface="Questrial"/>
                <a:ea typeface="Questrial"/>
                <a:cs typeface="Questrial"/>
                <a:sym typeface="Questrial"/>
              </a:defRPr>
            </a:lvl2pPr>
            <a:lvl3pPr indent="-114300" marL="914400" rtl="0" algn="l">
              <a:spcBef>
                <a:spcPts val="360"/>
              </a:spcBef>
              <a:buClr>
                <a:schemeClr val="accent3"/>
              </a:buClr>
              <a:buFont typeface="Arial"/>
              <a:buChar char="•"/>
              <a:defRPr sz="1800">
                <a:solidFill>
                  <a:schemeClr val="dk2"/>
                </a:solidFill>
                <a:latin typeface="Questrial"/>
                <a:ea typeface="Questrial"/>
                <a:cs typeface="Questrial"/>
                <a:sym typeface="Questrial"/>
              </a:defRPr>
            </a:lvl3pPr>
            <a:lvl4pPr indent="-137160" marL="1280160" rtl="0" algn="l">
              <a:spcBef>
                <a:spcPts val="320"/>
              </a:spcBef>
              <a:buClr>
                <a:schemeClr val="accent4"/>
              </a:buClr>
              <a:buFont typeface="Arial"/>
              <a:buChar char="•"/>
              <a:defRPr sz="1600">
                <a:solidFill>
                  <a:schemeClr val="dk2"/>
                </a:solidFill>
                <a:latin typeface="Questrial"/>
                <a:ea typeface="Questrial"/>
                <a:cs typeface="Questrial"/>
                <a:sym typeface="Questrial"/>
              </a:defRPr>
            </a:lvl4pPr>
            <a:lvl5pPr indent="-132080" marL="1554480" rtl="0" algn="l">
              <a:spcBef>
                <a:spcPts val="320"/>
              </a:spcBef>
              <a:buClr>
                <a:schemeClr val="accent5"/>
              </a:buClr>
              <a:buFont typeface="Arial"/>
              <a:buChar char="•"/>
              <a:defRPr baseline="0" sz="1600">
                <a:solidFill>
                  <a:schemeClr val="dk2"/>
                </a:solidFill>
                <a:latin typeface="Questrial"/>
                <a:ea typeface="Questrial"/>
                <a:cs typeface="Questrial"/>
                <a:sym typeface="Questrial"/>
              </a:defRPr>
            </a:lvl5pPr>
            <a:lvl6pPr indent="-99060" marL="1737360" rtl="0" algn="l">
              <a:spcBef>
                <a:spcPts val="280"/>
              </a:spcBef>
              <a:buClr>
                <a:schemeClr val="accent1"/>
              </a:buClr>
              <a:buFont typeface="Arial"/>
              <a:buChar char="•"/>
              <a:defRPr sz="1400">
                <a:solidFill>
                  <a:schemeClr val="dk2"/>
                </a:solidFill>
                <a:latin typeface="Questrial"/>
                <a:ea typeface="Questrial"/>
                <a:cs typeface="Questrial"/>
                <a:sym typeface="Questrial"/>
              </a:defRPr>
            </a:lvl6pPr>
            <a:lvl7pPr indent="-93979" marL="2011679" rtl="0" algn="l">
              <a:spcBef>
                <a:spcPts val="280"/>
              </a:spcBef>
              <a:buClr>
                <a:schemeClr val="accent2"/>
              </a:buClr>
              <a:buFont typeface="Arial"/>
              <a:buChar char="•"/>
              <a:defRPr sz="1400">
                <a:solidFill>
                  <a:schemeClr val="dk2"/>
                </a:solidFill>
                <a:latin typeface="Questrial"/>
                <a:ea typeface="Questrial"/>
                <a:cs typeface="Questrial"/>
                <a:sym typeface="Questrial"/>
              </a:defRPr>
            </a:lvl7pPr>
            <a:lvl8pPr indent="-99060" marL="2194560" rtl="0" algn="l">
              <a:spcBef>
                <a:spcPts val="280"/>
              </a:spcBef>
              <a:buClr>
                <a:schemeClr val="accent3"/>
              </a:buClr>
              <a:buFont typeface="Arial"/>
              <a:buChar char="•"/>
              <a:defRPr sz="1400">
                <a:solidFill>
                  <a:schemeClr val="dk2"/>
                </a:solidFill>
                <a:latin typeface="Questrial"/>
                <a:ea typeface="Questrial"/>
                <a:cs typeface="Questrial"/>
                <a:sym typeface="Questrial"/>
              </a:defRPr>
            </a:lvl8pPr>
            <a:lvl9pPr indent="-104139" marL="2377440" rtl="0" algn="l">
              <a:spcBef>
                <a:spcPts val="280"/>
              </a:spcBef>
              <a:buClr>
                <a:schemeClr val="accent4"/>
              </a:buClr>
              <a:buFont typeface="Arial"/>
              <a:buChar char="•"/>
              <a:defRPr sz="1400">
                <a:solidFill>
                  <a:schemeClr val="dk2"/>
                </a:solidFill>
                <a:latin typeface="Questrial"/>
                <a:ea typeface="Questrial"/>
                <a:cs typeface="Questrial"/>
                <a:sym typeface="Questrial"/>
              </a:defRPr>
            </a:lvl9pPr>
          </a:lstStyle>
          <a:p/>
        </p:txBody>
      </p:sp>
      <p:sp>
        <p:nvSpPr>
          <p:cNvPr id="31" name="Shape 3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33" name="Shape 3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36" name="Shape 36"/>
          <p:cNvSpPr/>
          <p:nvPr/>
        </p:nvSpPr>
        <p:spPr>
          <a:xfrm>
            <a:off x="91440" y="101600"/>
            <a:ext cx="8961120" cy="6664959"/>
          </a:xfrm>
          <a:prstGeom prst="roundRect">
            <a:avLst>
              <a:gd fmla="val 1735" name="adj"/>
            </a:avLst>
          </a:prstGeom>
          <a:blipFill rotWithShape="1">
            <a:blip r:embed="rId2">
              <a:alphaModFix/>
            </a:blip>
            <a:tile algn="tl" flip="none" tx="0" sx="100000" ty="0" sy="10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38" name="Shape 38"/>
          <p:cNvSpPr/>
          <p:nvPr/>
        </p:nvSpPr>
        <p:spPr>
          <a:xfrm>
            <a:off x="451975" y="2946400"/>
            <a:ext cx="8265159" cy="2463799"/>
          </a:xfrm>
          <a:prstGeom prst="rect">
            <a:avLst/>
          </a:prstGeom>
          <a:solidFill>
            <a:srgbClr val="FFFFFF">
              <a:alpha val="8274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39" name="Shape 39"/>
          <p:cNvSpPr/>
          <p:nvPr/>
        </p:nvSpPr>
        <p:spPr>
          <a:xfrm>
            <a:off x="567656" y="3048000"/>
            <a:ext cx="8033799" cy="224535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40" name="Shape 4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41" name="Shape 4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
        <p:nvSpPr>
          <p:cNvPr id="42" name="Shape 42"/>
          <p:cNvSpPr txBox="1"/>
          <p:nvPr>
            <p:ph type="title"/>
          </p:nvPr>
        </p:nvSpPr>
        <p:spPr>
          <a:xfrm>
            <a:off x="736456" y="3200399"/>
            <a:ext cx="7696199" cy="1295401"/>
          </a:xfrm>
          <a:prstGeom prst="rect">
            <a:avLst/>
          </a:prstGeom>
          <a:noFill/>
          <a:ln>
            <a:noFill/>
          </a:ln>
        </p:spPr>
        <p:txBody>
          <a:bodyPr anchorCtr="0" anchor="b" bIns="91425" lIns="91425" rIns="91425" tIns="91425"/>
          <a:lstStyle>
            <a:lvl1pPr rtl="0" algn="ctr">
              <a:spcBef>
                <a:spcPts val="0"/>
              </a:spcBef>
              <a:buClr>
                <a:srgbClr val="47534C"/>
              </a:buClr>
              <a:buFont typeface="Quattrocento"/>
              <a:buNone/>
              <a:defRPr baseline="0" sz="4000" cap="none">
                <a:solidFill>
                  <a:srgbClr val="47534C"/>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p:nvPr/>
        </p:nvSpPr>
        <p:spPr>
          <a:xfrm>
            <a:off x="675495" y="4541519"/>
            <a:ext cx="7818120" cy="66436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44" name="Shape 44"/>
          <p:cNvSpPr txBox="1"/>
          <p:nvPr>
            <p:ph idx="1" type="body"/>
          </p:nvPr>
        </p:nvSpPr>
        <p:spPr>
          <a:xfrm>
            <a:off x="736456" y="4607510"/>
            <a:ext cx="7696199" cy="523782"/>
          </a:xfrm>
          <a:prstGeom prst="rect">
            <a:avLst/>
          </a:prstGeom>
          <a:noFill/>
          <a:ln>
            <a:noFill/>
          </a:ln>
        </p:spPr>
        <p:txBody>
          <a:bodyPr anchorCtr="0" anchor="ctr" bIns="91425" lIns="91425" rIns="91425" tIns="91425"/>
          <a:lstStyle>
            <a:lvl1pPr indent="0" marL="0" rtl="0" algn="ctr">
              <a:spcBef>
                <a:spcPts val="0"/>
              </a:spcBef>
              <a:buClr>
                <a:srgbClr val="FFFFFF"/>
              </a:buClr>
              <a:buFont typeface="Questrial"/>
              <a:buNone/>
              <a:defRPr baseline="0" sz="2000" cap="none">
                <a:solidFill>
                  <a:srgbClr val="FFFFFF"/>
                </a:solidFill>
              </a:defRPr>
            </a:lvl1pPr>
            <a:lvl2pPr indent="0" marL="457200" rtl="0">
              <a:spcBef>
                <a:spcPts val="0"/>
              </a:spcBef>
              <a:buClr>
                <a:srgbClr val="888888"/>
              </a:buClr>
              <a:buFont typeface="Questrial"/>
              <a:buNone/>
              <a:defRPr sz="1800">
                <a:solidFill>
                  <a:srgbClr val="888888"/>
                </a:solidFill>
              </a:defRPr>
            </a:lvl2pPr>
            <a:lvl3pPr indent="0" marL="914400" rtl="0">
              <a:spcBef>
                <a:spcPts val="0"/>
              </a:spcBef>
              <a:buClr>
                <a:srgbClr val="888888"/>
              </a:buClr>
              <a:buFont typeface="Questrial"/>
              <a:buNone/>
              <a:defRPr sz="1600">
                <a:solidFill>
                  <a:srgbClr val="888888"/>
                </a:solidFill>
              </a:defRPr>
            </a:lvl3pPr>
            <a:lvl4pPr indent="0" marL="1371600" rtl="0">
              <a:spcBef>
                <a:spcPts val="0"/>
              </a:spcBef>
              <a:buClr>
                <a:srgbClr val="888888"/>
              </a:buClr>
              <a:buFont typeface="Questrial"/>
              <a:buNone/>
              <a:defRPr sz="1400">
                <a:solidFill>
                  <a:srgbClr val="888888"/>
                </a:solidFill>
              </a:defRPr>
            </a:lvl4pPr>
            <a:lvl5pPr indent="0" marL="1828800" rtl="0">
              <a:spcBef>
                <a:spcPts val="0"/>
              </a:spcBef>
              <a:buClr>
                <a:srgbClr val="888888"/>
              </a:buClr>
              <a:buFont typeface="Questrial"/>
              <a:buNone/>
              <a:defRPr sz="1400">
                <a:solidFill>
                  <a:srgbClr val="888888"/>
                </a:solidFill>
              </a:defRPr>
            </a:lvl5pPr>
            <a:lvl6pPr indent="0" marL="2286000" rtl="0">
              <a:spcBef>
                <a:spcPts val="0"/>
              </a:spcBef>
              <a:buClr>
                <a:srgbClr val="888888"/>
              </a:buClr>
              <a:buFont typeface="Questrial"/>
              <a:buNone/>
              <a:defRPr sz="1400">
                <a:solidFill>
                  <a:srgbClr val="888888"/>
                </a:solidFill>
              </a:defRPr>
            </a:lvl6pPr>
            <a:lvl7pPr indent="0" marL="2743200" rtl="0">
              <a:spcBef>
                <a:spcPts val="0"/>
              </a:spcBef>
              <a:buClr>
                <a:srgbClr val="888888"/>
              </a:buClr>
              <a:buFont typeface="Questrial"/>
              <a:buNone/>
              <a:defRPr sz="1400">
                <a:solidFill>
                  <a:srgbClr val="888888"/>
                </a:solidFill>
              </a:defRPr>
            </a:lvl7pPr>
            <a:lvl8pPr indent="0" marL="3200400" rtl="0">
              <a:spcBef>
                <a:spcPts val="0"/>
              </a:spcBef>
              <a:buClr>
                <a:srgbClr val="888888"/>
              </a:buClr>
              <a:buFont typeface="Questrial"/>
              <a:buNone/>
              <a:defRPr sz="1400">
                <a:solidFill>
                  <a:srgbClr val="888888"/>
                </a:solidFill>
              </a:defRPr>
            </a:lvl8pPr>
            <a:lvl9pPr indent="0" marL="3657600" rtl="0">
              <a:spcBef>
                <a:spcPts val="0"/>
              </a:spcBef>
              <a:buClr>
                <a:srgbClr val="888888"/>
              </a:buClr>
              <a:buFont typeface="Questrial"/>
              <a:buNone/>
              <a:defRPr sz="1400">
                <a:solidFill>
                  <a:srgbClr val="888888"/>
                </a:solidFill>
              </a:defRPr>
            </a:lvl9pPr>
          </a:lstStyle>
          <a:p/>
        </p:txBody>
      </p:sp>
      <p:sp>
        <p:nvSpPr>
          <p:cNvPr id="45" name="Shape 45"/>
          <p:cNvSpPr/>
          <p:nvPr/>
        </p:nvSpPr>
        <p:spPr>
          <a:xfrm>
            <a:off x="675756" y="3124200"/>
            <a:ext cx="7817599" cy="2077719"/>
          </a:xfrm>
          <a:prstGeom prst="rect">
            <a:avLst/>
          </a:prstGeom>
          <a:noFill/>
          <a:ln cap="flat" cmpd="dbl" w="9525">
            <a:solidFill>
              <a:srgbClr val="6B7C7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6" name="Shape 46"/>
        <p:cNvGrpSpPr/>
        <p:nvPr/>
      </p:nvGrpSpPr>
      <p:grpSpPr>
        <a:xfrm>
          <a:off x="0" y="0"/>
          <a:ext cx="0" cy="0"/>
          <a:chOff x="0" y="0"/>
          <a:chExt cx="0" cy="0"/>
        </a:xfrm>
      </p:grpSpPr>
      <p:sp>
        <p:nvSpPr>
          <p:cNvPr id="47" name="Shape 47"/>
          <p:cNvSpPr txBox="1"/>
          <p:nvPr>
            <p:ph type="title"/>
          </p:nvPr>
        </p:nvSpPr>
        <p:spPr>
          <a:xfrm>
            <a:off x="426127" y="408371"/>
            <a:ext cx="8260672" cy="1039426"/>
          </a:xfrm>
          <a:prstGeom prst="rect">
            <a:avLst/>
          </a:prstGeom>
          <a:noFill/>
          <a:ln>
            <a:noFill/>
          </a:ln>
        </p:spPr>
        <p:txBody>
          <a:bodyPr anchorCtr="0" anchor="ctr" bIns="91425" lIns="91425" rIns="91425" tIns="91425"/>
          <a:lstStyle>
            <a:lvl1pPr rtl="0" algn="ctr">
              <a:spcBef>
                <a:spcPts val="0"/>
              </a:spcBef>
              <a:buClr>
                <a:srgbClr val="6B7C72"/>
              </a:buClr>
              <a:buFont typeface="Quattrocento"/>
              <a:buNone/>
              <a:defRPr baseline="0" sz="3500" cap="none">
                <a:solidFill>
                  <a:srgbClr val="6B7C7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1" type="body"/>
          </p:nvPr>
        </p:nvSpPr>
        <p:spPr>
          <a:xfrm>
            <a:off x="426127" y="1719071"/>
            <a:ext cx="4038599" cy="4407407"/>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49" name="Shape 49"/>
          <p:cNvSpPr txBox="1"/>
          <p:nvPr>
            <p:ph idx="2" type="body"/>
          </p:nvPr>
        </p:nvSpPr>
        <p:spPr>
          <a:xfrm>
            <a:off x="4648200" y="1719071"/>
            <a:ext cx="4038599" cy="4407407"/>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52" name="Shape 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3" name="Shape 53"/>
        <p:cNvGrpSpPr/>
        <p:nvPr/>
      </p:nvGrpSpPr>
      <p:grpSpPr>
        <a:xfrm>
          <a:off x="0" y="0"/>
          <a:ext cx="0" cy="0"/>
          <a:chOff x="0" y="0"/>
          <a:chExt cx="0" cy="0"/>
        </a:xfrm>
      </p:grpSpPr>
      <p:sp>
        <p:nvSpPr>
          <p:cNvPr id="54" name="Shape 54"/>
          <p:cNvSpPr txBox="1"/>
          <p:nvPr>
            <p:ph type="title"/>
          </p:nvPr>
        </p:nvSpPr>
        <p:spPr>
          <a:xfrm>
            <a:off x="426127" y="408371"/>
            <a:ext cx="8260672" cy="1039426"/>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x="426127" y="1722438"/>
            <a:ext cx="4040187" cy="639762"/>
          </a:xfrm>
          <a:prstGeom prst="rect">
            <a:avLst/>
          </a:prstGeom>
          <a:noFill/>
          <a:ln>
            <a:noFill/>
          </a:ln>
        </p:spPr>
        <p:txBody>
          <a:bodyPr anchorCtr="0" anchor="b" bIns="91425" lIns="91425" rIns="91425" tIns="91425"/>
          <a:lstStyle>
            <a:lvl1pPr indent="0" marL="0" rtl="0" algn="ctr">
              <a:spcBef>
                <a:spcPts val="0"/>
              </a:spcBef>
              <a:buFont typeface="Questrial"/>
              <a:buNone/>
              <a:defRPr b="1" sz="2200"/>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56" name="Shape 56"/>
          <p:cNvSpPr txBox="1"/>
          <p:nvPr>
            <p:ph idx="2" type="body"/>
          </p:nvPr>
        </p:nvSpPr>
        <p:spPr>
          <a:xfrm>
            <a:off x="426127" y="2438400"/>
            <a:ext cx="4040187" cy="3687762"/>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57" name="Shape 57"/>
          <p:cNvSpPr txBox="1"/>
          <p:nvPr>
            <p:ph idx="3" type="body"/>
          </p:nvPr>
        </p:nvSpPr>
        <p:spPr>
          <a:xfrm>
            <a:off x="4645025" y="1722438"/>
            <a:ext cx="4041774" cy="639762"/>
          </a:xfrm>
          <a:prstGeom prst="rect">
            <a:avLst/>
          </a:prstGeom>
          <a:noFill/>
          <a:ln>
            <a:noFill/>
          </a:ln>
        </p:spPr>
        <p:txBody>
          <a:bodyPr anchorCtr="0" anchor="b" bIns="91425" lIns="91425" rIns="91425" tIns="91425"/>
          <a:lstStyle>
            <a:lvl1pPr indent="0" marL="0" rtl="0" algn="ctr">
              <a:spcBef>
                <a:spcPts val="0"/>
              </a:spcBef>
              <a:buFont typeface="Questrial"/>
              <a:buNone/>
              <a:defRPr b="1" sz="2200"/>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58" name="Shape 58"/>
          <p:cNvSpPr txBox="1"/>
          <p:nvPr>
            <p:ph idx="4" type="body"/>
          </p:nvPr>
        </p:nvSpPr>
        <p:spPr>
          <a:xfrm>
            <a:off x="4645025" y="2438400"/>
            <a:ext cx="4041774" cy="3687762"/>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59" name="Shape 5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60" name="Shape 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61" name="Shape 6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2" name="Shape 62"/>
        <p:cNvGrpSpPr/>
        <p:nvPr/>
      </p:nvGrpSpPr>
      <p:grpSpPr>
        <a:xfrm>
          <a:off x="0" y="0"/>
          <a:ext cx="0" cy="0"/>
          <a:chOff x="0" y="0"/>
          <a:chExt cx="0" cy="0"/>
        </a:xfrm>
      </p:grpSpPr>
      <p:sp>
        <p:nvSpPr>
          <p:cNvPr id="63" name="Shape 63"/>
          <p:cNvSpPr txBox="1"/>
          <p:nvPr>
            <p:ph type="title"/>
          </p:nvPr>
        </p:nvSpPr>
        <p:spPr>
          <a:xfrm>
            <a:off x="426127" y="408371"/>
            <a:ext cx="8260672" cy="1039426"/>
          </a:xfrm>
          <a:prstGeom prst="rect">
            <a:avLst/>
          </a:prstGeom>
          <a:noFill/>
          <a:ln>
            <a:noFill/>
          </a:ln>
        </p:spPr>
        <p:txBody>
          <a:bodyPr anchorCtr="0" anchor="ctr" bIns="91425" lIns="91425" rIns="91425" tIns="91425"/>
          <a:lstStyle>
            <a:lvl1pPr rtl="0" algn="ctr">
              <a:spcBef>
                <a:spcPts val="0"/>
              </a:spcBef>
              <a:buClr>
                <a:srgbClr val="6B7C72"/>
              </a:buClr>
              <a:buFont typeface="Quattrocento"/>
              <a:buNone/>
              <a:defRPr baseline="0" sz="3500" cap="none">
                <a:solidFill>
                  <a:srgbClr val="6B7C7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4" name="Shape 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65" name="Shape 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66" name="Shape 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7" name="Shape 67"/>
        <p:cNvGrpSpPr/>
        <p:nvPr/>
      </p:nvGrpSpPr>
      <p:grpSpPr>
        <a:xfrm>
          <a:off x="0" y="0"/>
          <a:ext cx="0" cy="0"/>
          <a:chOff x="0" y="0"/>
          <a:chExt cx="0" cy="0"/>
        </a:xfrm>
      </p:grpSpPr>
      <p:sp>
        <p:nvSpPr>
          <p:cNvPr id="68" name="Shape 68"/>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69" name="Shape 69"/>
          <p:cNvSpPr/>
          <p:nvPr/>
        </p:nvSpPr>
        <p:spPr>
          <a:xfrm>
            <a:off x="91440" y="101600"/>
            <a:ext cx="8961120" cy="6664959"/>
          </a:xfrm>
          <a:prstGeom prst="roundRect">
            <a:avLst>
              <a:gd fmla="val 1735" name="adj"/>
            </a:avLst>
          </a:prstGeom>
          <a:blipFill rotWithShape="1">
            <a:blip r:embed="rId2">
              <a:alphaModFix/>
            </a:blip>
            <a:tile algn="tl" flip="none" tx="0" sx="100000" ty="0" sy="10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70" name="Shape 7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71" name="Shape 7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72" name="Shape 7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3" name="Shape 73"/>
        <p:cNvGrpSpPr/>
        <p:nvPr/>
      </p:nvGrpSpPr>
      <p:grpSpPr>
        <a:xfrm>
          <a:off x="0" y="0"/>
          <a:ext cx="0" cy="0"/>
          <a:chOff x="0" y="0"/>
          <a:chExt cx="0" cy="0"/>
        </a:xfrm>
      </p:grpSpPr>
      <p:sp>
        <p:nvSpPr>
          <p:cNvPr id="74" name="Shape 74"/>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75" name="Shape 75"/>
          <p:cNvSpPr/>
          <p:nvPr/>
        </p:nvSpPr>
        <p:spPr>
          <a:xfrm>
            <a:off x="91440" y="101600"/>
            <a:ext cx="8961120" cy="6664959"/>
          </a:xfrm>
          <a:prstGeom prst="roundRect">
            <a:avLst>
              <a:gd fmla="val 1735" name="adj"/>
            </a:avLst>
          </a:prstGeom>
          <a:blipFill rotWithShape="1">
            <a:blip r:embed="rId2">
              <a:alphaModFix/>
            </a:blip>
            <a:tile algn="tl" flip="none" tx="0" sx="100000" ty="0" sy="10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76" name="Shape 76"/>
          <p:cNvSpPr txBox="1"/>
          <p:nvPr>
            <p:ph idx="1" type="body"/>
          </p:nvPr>
        </p:nvSpPr>
        <p:spPr>
          <a:xfrm>
            <a:off x="3886200" y="685800"/>
            <a:ext cx="4572000" cy="525780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
        <p:nvSpPr>
          <p:cNvPr id="80" name="Shape 80"/>
          <p:cNvSpPr/>
          <p:nvPr/>
        </p:nvSpPr>
        <p:spPr>
          <a:xfrm>
            <a:off x="560033" y="1505712"/>
            <a:ext cx="2716565" cy="3523488"/>
          </a:xfrm>
          <a:prstGeom prst="rect">
            <a:avLst/>
          </a:prstGeom>
          <a:solidFill>
            <a:srgbClr val="FFFFFF">
              <a:alpha val="8274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81" name="Shape 81"/>
          <p:cNvSpPr/>
          <p:nvPr/>
        </p:nvSpPr>
        <p:spPr>
          <a:xfrm>
            <a:off x="676689" y="1642472"/>
            <a:ext cx="2483254" cy="3234328"/>
          </a:xfrm>
          <a:prstGeom prst="rect">
            <a:avLst/>
          </a:prstGeom>
          <a:solidFill>
            <a:srgbClr val="FFFFFF"/>
          </a:solidFill>
          <a:ln cap="flat" cmpd="dbl" w="9525">
            <a:solidFill>
              <a:srgbClr val="6B7C7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82" name="Shape 82"/>
          <p:cNvSpPr txBox="1"/>
          <p:nvPr>
            <p:ph idx="2" type="body"/>
          </p:nvPr>
        </p:nvSpPr>
        <p:spPr>
          <a:xfrm>
            <a:off x="769000" y="2971800"/>
            <a:ext cx="2298633" cy="1752600"/>
          </a:xfrm>
          <a:prstGeom prst="rect">
            <a:avLst/>
          </a:prstGeom>
          <a:noFill/>
          <a:ln>
            <a:noFill/>
          </a:ln>
        </p:spPr>
        <p:txBody>
          <a:bodyPr anchorCtr="0" anchor="t" bIns="91425" lIns="91425" rIns="91425" tIns="91425"/>
          <a:lstStyle>
            <a:lvl1pPr indent="0" marL="0" rtl="0">
              <a:spcBef>
                <a:spcPts val="400"/>
              </a:spcBef>
              <a:buClr>
                <a:srgbClr val="47534C"/>
              </a:buClr>
              <a:buFont typeface="Questrial"/>
              <a:buNone/>
              <a:defRPr sz="1400">
                <a:solidFill>
                  <a:srgbClr val="47534C"/>
                </a:solidFill>
              </a:defRPr>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83" name="Shape 83"/>
          <p:cNvSpPr txBox="1"/>
          <p:nvPr>
            <p:ph type="title"/>
          </p:nvPr>
        </p:nvSpPr>
        <p:spPr>
          <a:xfrm>
            <a:off x="769000" y="1734311"/>
            <a:ext cx="2298633" cy="1191619"/>
          </a:xfrm>
          <a:prstGeom prst="rect">
            <a:avLst/>
          </a:prstGeom>
          <a:noFill/>
          <a:ln>
            <a:noFill/>
          </a:ln>
        </p:spPr>
        <p:txBody>
          <a:bodyPr anchorCtr="0" anchor="b" bIns="91425" lIns="91425" rIns="91425" tIns="91425"/>
          <a:lstStyle>
            <a:lvl1pPr rtl="0" algn="l">
              <a:spcBef>
                <a:spcPts val="0"/>
              </a:spcBef>
              <a:defRPr b="0" sz="2000">
                <a:solidFill>
                  <a:srgbClr val="6B7C72"/>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4" name="Shape 84"/>
        <p:cNvGrpSpPr/>
        <p:nvPr/>
      </p:nvGrpSpPr>
      <p:grpSpPr>
        <a:xfrm>
          <a:off x="0" y="0"/>
          <a:ext cx="0" cy="0"/>
          <a:chOff x="0" y="0"/>
          <a:chExt cx="0" cy="0"/>
        </a:xfrm>
      </p:grpSpPr>
      <p:sp>
        <p:nvSpPr>
          <p:cNvPr id="85" name="Shape 85"/>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86" name="Shape 86"/>
          <p:cNvSpPr/>
          <p:nvPr/>
        </p:nvSpPr>
        <p:spPr>
          <a:xfrm>
            <a:off x="91440" y="101600"/>
            <a:ext cx="8961120" cy="6664959"/>
          </a:xfrm>
          <a:prstGeom prst="roundRect">
            <a:avLst>
              <a:gd fmla="val 1735" name="adj"/>
            </a:avLst>
          </a:prstGeom>
          <a:blipFill rotWithShape="1">
            <a:blip r:embed="rId2">
              <a:alphaModFix/>
            </a:blip>
            <a:tile algn="tl" flip="none" tx="0" sx="100000" ty="0" sy="10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87" name="Shape 87"/>
          <p:cNvSpPr/>
          <p:nvPr>
            <p:ph idx="2" type="pic"/>
          </p:nvPr>
        </p:nvSpPr>
        <p:spPr>
          <a:xfrm>
            <a:off x="685800" y="621437"/>
            <a:ext cx="7772400" cy="4331564"/>
          </a:xfrm>
          <a:prstGeom prst="rect">
            <a:avLst/>
          </a:prstGeom>
          <a:solidFill>
            <a:schemeClr val="lt2"/>
          </a:solidFill>
          <a:ln>
            <a:noFill/>
          </a:ln>
        </p:spPr>
        <p:txBody>
          <a:bodyPr anchorCtr="0" anchor="ctr" bIns="91425" lIns="91425" rIns="91425" tIns="91425"/>
          <a:lstStyle>
            <a:lvl1pPr indent="0" marL="0" marR="0" rtl="0" algn="l">
              <a:spcBef>
                <a:spcPts val="0"/>
              </a:spcBef>
              <a:buClr>
                <a:schemeClr val="dk2"/>
              </a:buClr>
              <a:buFont typeface="Questrial"/>
              <a:buNone/>
              <a:defRPr b="0" baseline="0" i="0" sz="3200" u="none" cap="none" strike="noStrike">
                <a:solidFill>
                  <a:schemeClr val="dk2"/>
                </a:solidFill>
                <a:latin typeface="Questrial"/>
                <a:ea typeface="Questrial"/>
                <a:cs typeface="Questrial"/>
                <a:sym typeface="Questrial"/>
              </a:defRPr>
            </a:lvl1pPr>
            <a:lvl2pPr indent="0" marL="457200" marR="0" rtl="0" algn="l">
              <a:spcBef>
                <a:spcPts val="0"/>
              </a:spcBef>
              <a:buClr>
                <a:schemeClr val="dk1"/>
              </a:buClr>
              <a:buFont typeface="Questrial"/>
              <a:buNone/>
              <a:defRPr b="0" baseline="0" i="0" sz="2800" u="none" cap="none" strike="noStrike">
                <a:solidFill>
                  <a:schemeClr val="dk1"/>
                </a:solidFill>
                <a:latin typeface="Questrial"/>
                <a:ea typeface="Questrial"/>
                <a:cs typeface="Questrial"/>
                <a:sym typeface="Questrial"/>
              </a:defRPr>
            </a:lvl2pPr>
            <a:lvl3pPr indent="0" marL="914400" marR="0" rtl="0" algn="l">
              <a:spcBef>
                <a:spcPts val="0"/>
              </a:spcBef>
              <a:buClr>
                <a:schemeClr val="dk1"/>
              </a:buClr>
              <a:buFont typeface="Questrial"/>
              <a:buNone/>
              <a:defRPr b="0" baseline="0" i="0" sz="2400" u="none" cap="none" strike="noStrike">
                <a:solidFill>
                  <a:schemeClr val="dk1"/>
                </a:solidFill>
                <a:latin typeface="Questrial"/>
                <a:ea typeface="Questrial"/>
                <a:cs typeface="Questrial"/>
                <a:sym typeface="Questrial"/>
              </a:defRPr>
            </a:lvl3pPr>
            <a:lvl4pPr indent="0" marL="1371600" marR="0" rtl="0" algn="l">
              <a:spcBef>
                <a:spcPts val="0"/>
              </a:spcBef>
              <a:buClr>
                <a:schemeClr val="dk1"/>
              </a:buClr>
              <a:buFont typeface="Questrial"/>
              <a:buNone/>
              <a:defRPr b="0" baseline="0" i="0" sz="2000" u="none" cap="none" strike="noStrike">
                <a:solidFill>
                  <a:schemeClr val="dk1"/>
                </a:solidFill>
                <a:latin typeface="Questrial"/>
                <a:ea typeface="Questrial"/>
                <a:cs typeface="Questrial"/>
                <a:sym typeface="Questrial"/>
              </a:defRPr>
            </a:lvl4pPr>
            <a:lvl5pPr indent="0" marL="1828800" marR="0" rtl="0" algn="l">
              <a:spcBef>
                <a:spcPts val="0"/>
              </a:spcBef>
              <a:buClr>
                <a:schemeClr val="dk1"/>
              </a:buClr>
              <a:buFont typeface="Questrial"/>
              <a:buNone/>
              <a:defRPr b="0" baseline="0" i="0" sz="2000" u="none" cap="none" strike="noStrike">
                <a:solidFill>
                  <a:schemeClr val="dk1"/>
                </a:solidFill>
                <a:latin typeface="Questrial"/>
                <a:ea typeface="Questrial"/>
                <a:cs typeface="Questrial"/>
                <a:sym typeface="Questrial"/>
              </a:defRPr>
            </a:lvl5pPr>
            <a:lvl6pPr indent="0" marL="2286000" marR="0" rtl="0" algn="l">
              <a:spcBef>
                <a:spcPts val="0"/>
              </a:spcBef>
              <a:buClr>
                <a:schemeClr val="dk1"/>
              </a:buClr>
              <a:buFont typeface="Questrial"/>
              <a:buNone/>
              <a:defRPr b="0" baseline="0" i="0" sz="2000" u="none" cap="none" strike="noStrike">
                <a:solidFill>
                  <a:schemeClr val="dk1"/>
                </a:solidFill>
                <a:latin typeface="Questrial"/>
                <a:ea typeface="Questrial"/>
                <a:cs typeface="Questrial"/>
                <a:sym typeface="Questrial"/>
              </a:defRPr>
            </a:lvl6pPr>
            <a:lvl7pPr indent="0" marL="2743200" marR="0" rtl="0" algn="l">
              <a:spcBef>
                <a:spcPts val="0"/>
              </a:spcBef>
              <a:buClr>
                <a:schemeClr val="dk1"/>
              </a:buClr>
              <a:buFont typeface="Questrial"/>
              <a:buNone/>
              <a:defRPr b="0" baseline="0" i="0" sz="2000" u="none" cap="none" strike="noStrike">
                <a:solidFill>
                  <a:schemeClr val="dk1"/>
                </a:solidFill>
                <a:latin typeface="Questrial"/>
                <a:ea typeface="Questrial"/>
                <a:cs typeface="Questrial"/>
                <a:sym typeface="Questrial"/>
              </a:defRPr>
            </a:lvl7pPr>
            <a:lvl8pPr indent="0" marL="3200400" marR="0" rtl="0" algn="l">
              <a:spcBef>
                <a:spcPts val="0"/>
              </a:spcBef>
              <a:buClr>
                <a:schemeClr val="dk1"/>
              </a:buClr>
              <a:buFont typeface="Questrial"/>
              <a:buNone/>
              <a:defRPr b="0" baseline="0" i="0" sz="2000" u="none" cap="none" strike="noStrike">
                <a:solidFill>
                  <a:schemeClr val="dk1"/>
                </a:solidFill>
                <a:latin typeface="Questrial"/>
                <a:ea typeface="Questrial"/>
                <a:cs typeface="Questrial"/>
                <a:sym typeface="Questrial"/>
              </a:defRPr>
            </a:lvl8pPr>
            <a:lvl9pPr indent="0" marL="3657600" marR="0" rtl="0" algn="l">
              <a:spcBef>
                <a:spcPts val="0"/>
              </a:spcBef>
              <a:buClr>
                <a:schemeClr val="dk1"/>
              </a:buClr>
              <a:buFont typeface="Questrial"/>
              <a:buNone/>
              <a:defRPr b="0" baseline="0" i="0" sz="2000" u="none" cap="none" strike="noStrike">
                <a:solidFill>
                  <a:schemeClr val="dk1"/>
                </a:solidFill>
                <a:latin typeface="Questrial"/>
                <a:ea typeface="Questrial"/>
                <a:cs typeface="Questrial"/>
                <a:sym typeface="Questrial"/>
              </a:defRPr>
            </a:lvl9pPr>
          </a:lstStyle>
          <a:p/>
        </p:txBody>
      </p:sp>
      <p:sp>
        <p:nvSpPr>
          <p:cNvPr id="88" name="Shape 8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89" name="Shape 8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
        <p:nvSpPr>
          <p:cNvPr id="90" name="Shape 90"/>
          <p:cNvSpPr/>
          <p:nvPr/>
        </p:nvSpPr>
        <p:spPr>
          <a:xfrm>
            <a:off x="685800" y="4953000"/>
            <a:ext cx="7772400" cy="1371599"/>
          </a:xfrm>
          <a:prstGeom prst="rect">
            <a:avLst/>
          </a:prstGeom>
          <a:solidFill>
            <a:srgbClr val="FFFFFF">
              <a:alpha val="8274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91" name="Shape 91"/>
          <p:cNvSpPr/>
          <p:nvPr/>
        </p:nvSpPr>
        <p:spPr>
          <a:xfrm>
            <a:off x="761999" y="5029200"/>
            <a:ext cx="7600765" cy="1202923"/>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92" name="Shape 9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93" name="Shape 93"/>
          <p:cNvSpPr/>
          <p:nvPr/>
        </p:nvSpPr>
        <p:spPr>
          <a:xfrm>
            <a:off x="914400" y="5638800"/>
            <a:ext cx="7328513" cy="451695"/>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94" name="Shape 94"/>
          <p:cNvSpPr/>
          <p:nvPr/>
        </p:nvSpPr>
        <p:spPr>
          <a:xfrm>
            <a:off x="605589" y="5074919"/>
            <a:ext cx="7946135" cy="109727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95" name="Shape 95"/>
          <p:cNvSpPr txBox="1"/>
          <p:nvPr>
            <p:ph idx="1" type="body"/>
          </p:nvPr>
        </p:nvSpPr>
        <p:spPr>
          <a:xfrm>
            <a:off x="956288" y="5656555"/>
            <a:ext cx="7244735" cy="401714"/>
          </a:xfrm>
          <a:prstGeom prst="rect">
            <a:avLst/>
          </a:prstGeom>
          <a:noFill/>
          <a:ln>
            <a:noFill/>
          </a:ln>
        </p:spPr>
        <p:txBody>
          <a:bodyPr anchorCtr="0" anchor="ctr" bIns="91425" lIns="91425" rIns="91425" tIns="91425"/>
          <a:lstStyle>
            <a:lvl1pPr indent="0" marL="0" rtl="0" algn="ctr">
              <a:spcBef>
                <a:spcPts val="0"/>
              </a:spcBef>
              <a:buClr>
                <a:srgbClr val="FFFFFF"/>
              </a:buClr>
              <a:buFont typeface="Questrial"/>
              <a:buNone/>
              <a:defRPr baseline="0" sz="1500" cap="none">
                <a:solidFill>
                  <a:srgbClr val="FFFFFF"/>
                </a:solidFill>
              </a:defRPr>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96" name="Shape 96"/>
          <p:cNvSpPr txBox="1"/>
          <p:nvPr>
            <p:ph type="title"/>
          </p:nvPr>
        </p:nvSpPr>
        <p:spPr>
          <a:xfrm>
            <a:off x="914400" y="5105400"/>
            <a:ext cx="7328513" cy="523043"/>
          </a:xfrm>
          <a:prstGeom prst="rect">
            <a:avLst/>
          </a:prstGeom>
          <a:noFill/>
          <a:ln>
            <a:noFill/>
          </a:ln>
        </p:spPr>
        <p:txBody>
          <a:bodyPr anchorCtr="0" anchor="ctr" bIns="91425" lIns="91425" rIns="91425" tIns="91425"/>
          <a:lstStyle>
            <a:lvl1pPr rtl="0" algn="ctr">
              <a:spcBef>
                <a:spcPts val="0"/>
              </a:spcBef>
              <a:defRPr b="0" sz="2000">
                <a:solidFill>
                  <a:srgbClr val="6B7C72"/>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tile algn="tl" flip="none" tx="0" sx="100000" ty="0" sy="100000"/>
        </a:blipFill>
      </p:bgPr>
    </p:bg>
    <p:spTree>
      <p:nvGrpSpPr>
        <p:cNvPr id="4" name="Shape 4"/>
        <p:cNvGrpSpPr/>
        <p:nvPr/>
      </p:nvGrpSpPr>
      <p:grpSpPr>
        <a:xfrm>
          <a:off x="0" y="0"/>
          <a:ext cx="0" cy="0"/>
          <a:chOff x="0" y="0"/>
          <a:chExt cx="0" cy="0"/>
        </a:xfrm>
      </p:grpSpPr>
      <p:sp>
        <p:nvSpPr>
          <p:cNvPr id="5" name="Shape 5"/>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6" name="Shape 6"/>
          <p:cNvSpPr/>
          <p:nvPr/>
        </p:nvSpPr>
        <p:spPr>
          <a:xfrm>
            <a:off x="91440" y="101600"/>
            <a:ext cx="8961120" cy="6664959"/>
          </a:xfrm>
          <a:prstGeom prst="roundRect">
            <a:avLst>
              <a:gd fmla="val 1735" name="adj"/>
            </a:avLst>
          </a:prstGeom>
          <a:blipFill rotWithShape="1">
            <a:blip r:embed="rId1">
              <a:alphaModFix/>
            </a:blip>
            <a:tile algn="tl" flip="none" tx="0" sx="100000" ty="0" sy="10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7" name="Shape 7"/>
          <p:cNvSpPr txBox="1"/>
          <p:nvPr>
            <p:ph idx="1" type="body"/>
          </p:nvPr>
        </p:nvSpPr>
        <p:spPr>
          <a:xfrm>
            <a:off x="457200" y="1752600"/>
            <a:ext cx="8229600" cy="4373563"/>
          </a:xfrm>
          <a:prstGeom prst="rect">
            <a:avLst/>
          </a:prstGeom>
          <a:noFill/>
          <a:ln>
            <a:noFill/>
          </a:ln>
        </p:spPr>
        <p:txBody>
          <a:bodyPr anchorCtr="0" anchor="t" bIns="91425" lIns="91425" rIns="91425" tIns="91425"/>
          <a:lstStyle>
            <a:lvl1pPr indent="-76200" marL="342900" marR="0" rtl="0" algn="l">
              <a:spcBef>
                <a:spcPts val="480"/>
              </a:spcBef>
              <a:buClr>
                <a:schemeClr val="accent1"/>
              </a:buClr>
              <a:buFont typeface="Arial"/>
              <a:buChar char="•"/>
              <a:defRPr b="0" baseline="0" i="0" sz="2400" u="none" cap="none" strike="noStrike">
                <a:solidFill>
                  <a:schemeClr val="dk2"/>
                </a:solidFill>
                <a:latin typeface="Questrial"/>
                <a:ea typeface="Questrial"/>
                <a:cs typeface="Questrial"/>
                <a:sym typeface="Questrial"/>
              </a:defRPr>
            </a:lvl1pPr>
            <a:lvl2pPr indent="-106680" marL="640080" marR="0" rtl="0" algn="l">
              <a:spcBef>
                <a:spcPts val="400"/>
              </a:spcBef>
              <a:buClr>
                <a:schemeClr val="accent2"/>
              </a:buClr>
              <a:buFont typeface="Arial"/>
              <a:buChar char="•"/>
              <a:defRPr b="0" baseline="0" i="0" sz="2000" u="none" cap="none" strike="noStrike">
                <a:solidFill>
                  <a:schemeClr val="dk2"/>
                </a:solidFill>
                <a:latin typeface="Questrial"/>
                <a:ea typeface="Questrial"/>
                <a:cs typeface="Questrial"/>
                <a:sym typeface="Questrial"/>
              </a:defRPr>
            </a:lvl2pPr>
            <a:lvl3pPr indent="-114300" marL="914400" marR="0" rtl="0" algn="l">
              <a:spcBef>
                <a:spcPts val="360"/>
              </a:spcBef>
              <a:buClr>
                <a:schemeClr val="accent3"/>
              </a:buClr>
              <a:buFont typeface="Arial"/>
              <a:buChar char="•"/>
              <a:defRPr b="0" baseline="0" i="0" sz="1800" u="none" cap="none" strike="noStrike">
                <a:solidFill>
                  <a:schemeClr val="dk2"/>
                </a:solidFill>
                <a:latin typeface="Questrial"/>
                <a:ea typeface="Questrial"/>
                <a:cs typeface="Questrial"/>
                <a:sym typeface="Questrial"/>
              </a:defRPr>
            </a:lvl3pPr>
            <a:lvl4pPr indent="-137160" marL="1280160" marR="0" rtl="0" algn="l">
              <a:spcBef>
                <a:spcPts val="320"/>
              </a:spcBef>
              <a:buClr>
                <a:schemeClr val="accent4"/>
              </a:buClr>
              <a:buFont typeface="Arial"/>
              <a:buChar char="•"/>
              <a:defRPr b="0" baseline="0" i="0" sz="1600" u="none" cap="none" strike="noStrike">
                <a:solidFill>
                  <a:schemeClr val="dk2"/>
                </a:solidFill>
                <a:latin typeface="Questrial"/>
                <a:ea typeface="Questrial"/>
                <a:cs typeface="Questrial"/>
                <a:sym typeface="Questrial"/>
              </a:defRPr>
            </a:lvl4pPr>
            <a:lvl5pPr indent="-132080" marL="1554480" marR="0" rtl="0" algn="l">
              <a:spcBef>
                <a:spcPts val="320"/>
              </a:spcBef>
              <a:buClr>
                <a:schemeClr val="accent5"/>
              </a:buClr>
              <a:buFont typeface="Arial"/>
              <a:buChar char="•"/>
              <a:defRPr b="0" baseline="0" i="0" sz="1600" u="none" cap="none" strike="noStrike">
                <a:solidFill>
                  <a:schemeClr val="dk2"/>
                </a:solidFill>
                <a:latin typeface="Questrial"/>
                <a:ea typeface="Questrial"/>
                <a:cs typeface="Questrial"/>
                <a:sym typeface="Questrial"/>
              </a:defRPr>
            </a:lvl5pPr>
            <a:lvl6pPr indent="-99060" marL="1737360" marR="0" rtl="0" algn="l">
              <a:spcBef>
                <a:spcPts val="280"/>
              </a:spcBef>
              <a:buClr>
                <a:schemeClr val="accent1"/>
              </a:buClr>
              <a:buFont typeface="Arial"/>
              <a:buChar char="•"/>
              <a:defRPr b="0" baseline="0" i="0" sz="1400" u="none" cap="none" strike="noStrike">
                <a:solidFill>
                  <a:schemeClr val="dk2"/>
                </a:solidFill>
                <a:latin typeface="Questrial"/>
                <a:ea typeface="Questrial"/>
                <a:cs typeface="Questrial"/>
                <a:sym typeface="Questrial"/>
              </a:defRPr>
            </a:lvl6pPr>
            <a:lvl7pPr indent="-93979" marL="2011679" marR="0" rtl="0" algn="l">
              <a:spcBef>
                <a:spcPts val="280"/>
              </a:spcBef>
              <a:buClr>
                <a:schemeClr val="accent2"/>
              </a:buClr>
              <a:buFont typeface="Arial"/>
              <a:buChar char="•"/>
              <a:defRPr b="0" baseline="0" i="0" sz="1400" u="none" cap="none" strike="noStrike">
                <a:solidFill>
                  <a:schemeClr val="dk2"/>
                </a:solidFill>
                <a:latin typeface="Questrial"/>
                <a:ea typeface="Questrial"/>
                <a:cs typeface="Questrial"/>
                <a:sym typeface="Questrial"/>
              </a:defRPr>
            </a:lvl7pPr>
            <a:lvl8pPr indent="-99060" marL="2194560" marR="0" rtl="0" algn="l">
              <a:spcBef>
                <a:spcPts val="280"/>
              </a:spcBef>
              <a:buClr>
                <a:schemeClr val="accent3"/>
              </a:buClr>
              <a:buFont typeface="Arial"/>
              <a:buChar char="•"/>
              <a:defRPr b="0" baseline="0" i="0" sz="1400" u="none" cap="none" strike="noStrike">
                <a:solidFill>
                  <a:schemeClr val="dk2"/>
                </a:solidFill>
                <a:latin typeface="Questrial"/>
                <a:ea typeface="Questrial"/>
                <a:cs typeface="Questrial"/>
                <a:sym typeface="Questrial"/>
              </a:defRPr>
            </a:lvl8pPr>
            <a:lvl9pPr indent="-104139" marL="2377440" marR="0" rtl="0" algn="l">
              <a:spcBef>
                <a:spcPts val="280"/>
              </a:spcBef>
              <a:buClr>
                <a:schemeClr val="accent4"/>
              </a:buClr>
              <a:buFont typeface="Arial"/>
              <a:buChar char="•"/>
              <a:defRPr b="0" baseline="0" i="0" sz="1400" u="none" cap="none" strike="noStrike">
                <a:solidFill>
                  <a:schemeClr val="dk2"/>
                </a:solidFill>
                <a:latin typeface="Questrial"/>
                <a:ea typeface="Questrial"/>
                <a:cs typeface="Questrial"/>
                <a:sym typeface="Questrial"/>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chemeClr val="dk2"/>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2"/>
                </a:solidFill>
                <a:latin typeface="Questrial"/>
                <a:ea typeface="Questrial"/>
                <a:cs typeface="Questrial"/>
                <a:sym typeface="Questrial"/>
              </a:rPr>
              <a:t>‹#›</a:t>
            </a:fld>
          </a:p>
        </p:txBody>
      </p:sp>
      <p:sp>
        <p:nvSpPr>
          <p:cNvPr id="11" name="Shape 11"/>
          <p:cNvSpPr/>
          <p:nvPr/>
        </p:nvSpPr>
        <p:spPr>
          <a:xfrm>
            <a:off x="274319" y="278165"/>
            <a:ext cx="8595359" cy="1325880"/>
          </a:xfrm>
          <a:prstGeom prst="rect">
            <a:avLst/>
          </a:prstGeom>
          <a:solidFill>
            <a:srgbClr val="FFFFFF">
              <a:alpha val="8274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12" name="Shape 12"/>
          <p:cNvSpPr/>
          <p:nvPr/>
        </p:nvSpPr>
        <p:spPr>
          <a:xfrm>
            <a:off x="372862" y="372862"/>
            <a:ext cx="8380519" cy="1118587"/>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Questrial"/>
              <a:ea typeface="Questrial"/>
              <a:cs typeface="Questrial"/>
              <a:sym typeface="Questrial"/>
            </a:endParaRPr>
          </a:p>
        </p:txBody>
      </p:sp>
      <p:sp>
        <p:nvSpPr>
          <p:cNvPr id="13" name="Shape 13"/>
          <p:cNvSpPr txBox="1"/>
          <p:nvPr>
            <p:ph type="title"/>
          </p:nvPr>
        </p:nvSpPr>
        <p:spPr>
          <a:xfrm>
            <a:off x="426127" y="408371"/>
            <a:ext cx="8260672" cy="1039426"/>
          </a:xfrm>
          <a:prstGeom prst="rect">
            <a:avLst/>
          </a:prstGeom>
          <a:noFill/>
          <a:ln>
            <a:noFill/>
          </a:ln>
        </p:spPr>
        <p:txBody>
          <a:bodyPr anchorCtr="0" anchor="ctr" bIns="91425" lIns="91425" rIns="91425" tIns="91425"/>
          <a:lstStyle>
            <a:lvl1pPr indent="0" marL="0" marR="0" rtl="0" algn="ctr">
              <a:spcBef>
                <a:spcPts val="0"/>
              </a:spcBef>
              <a:buClr>
                <a:srgbClr val="6B7C72"/>
              </a:buClr>
              <a:buFont typeface="Quattrocento"/>
              <a:buNone/>
              <a:defRPr b="0" baseline="0" i="0" sz="3500" u="none" cap="none" strike="noStrike">
                <a:solidFill>
                  <a:srgbClr val="6B7C72"/>
                </a:solidFill>
                <a:latin typeface="Quattrocento"/>
                <a:ea typeface="Quattrocento"/>
                <a:cs typeface="Quattrocento"/>
                <a:sym typeface="Quattrocento"/>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1.jpg"/><Relationship Id="rId4" Type="http://schemas.openxmlformats.org/officeDocument/2006/relationships/image" Target="../media/image09.jpg"/><Relationship Id="rId5"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2.jpg"/><Relationship Id="rId4" Type="http://schemas.openxmlformats.org/officeDocument/2006/relationships/image" Target="../media/image07.jpg"/><Relationship Id="rId5" Type="http://schemas.openxmlformats.org/officeDocument/2006/relationships/image" Target="../media/image0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8.jpg"/><Relationship Id="rId4" Type="http://schemas.openxmlformats.org/officeDocument/2006/relationships/image" Target="../media/image10.jpg"/><Relationship Id="rId5"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the-noh.com/en/world/costume.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19.jpg"/><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0" Type="http://schemas.openxmlformats.org/officeDocument/2006/relationships/hyperlink" Target="http://www.the-noh.com/en/world/"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the-noh.com/sub/jp/index.php?mode=db&amp;action=e_index&amp;class_id=1" TargetMode="External"/><Relationship Id="rId4" Type="http://schemas.openxmlformats.org/officeDocument/2006/relationships/hyperlink" Target="http://www2.ntj.jac.go.jp/unesco/noh/en/noh_mask/noh_maskoldman.html" TargetMode="External"/><Relationship Id="rId9" Type="http://schemas.openxmlformats.org/officeDocument/2006/relationships/hyperlink" Target="http://www.ntj.jac.go.jp/english/schedule/national-noh-theatre.html" TargetMode="External"/><Relationship Id="rId5" Type="http://schemas.openxmlformats.org/officeDocument/2006/relationships/hyperlink" Target="http://www.japan-guide.com/e/e2091.html" TargetMode="External"/><Relationship Id="rId6" Type="http://schemas.openxmlformats.org/officeDocument/2006/relationships/hyperlink" Target="http://www.prm.ox.ac.uk/nohmasks.html" TargetMode="External"/><Relationship Id="rId7" Type="http://schemas.openxmlformats.org/officeDocument/2006/relationships/hyperlink" Target="http://www.kasrl.org/noh_mask.html" TargetMode="External"/><Relationship Id="rId8" Type="http://schemas.openxmlformats.org/officeDocument/2006/relationships/hyperlink" Target="http://www.japan-guide.com/e/e209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the-noh.com/en/trivia/015.html" TargetMode="External"/><Relationship Id="rId4"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idx="1" type="subTitle"/>
          </p:nvPr>
        </p:nvSpPr>
        <p:spPr>
          <a:xfrm>
            <a:off x="642804" y="4648200"/>
            <a:ext cx="6553200" cy="457200"/>
          </a:xfrm>
          <a:prstGeom prst="rect">
            <a:avLst/>
          </a:prstGeom>
          <a:noFill/>
          <a:ln>
            <a:noFill/>
          </a:ln>
        </p:spPr>
        <p:txBody>
          <a:bodyPr anchorCtr="0" anchor="t" bIns="45700" lIns="91425" rIns="91425" tIns="45700">
            <a:noAutofit/>
          </a:bodyPr>
          <a:lstStyle/>
          <a:p>
            <a:pPr indent="0" lvl="0" marL="0" marR="0" rtl="0" algn="ctr">
              <a:spcBef>
                <a:spcPts val="0"/>
              </a:spcBef>
              <a:buClr>
                <a:schemeClr val="accent1"/>
              </a:buClr>
              <a:buSzPct val="25000"/>
              <a:buFont typeface="Arial"/>
              <a:buNone/>
            </a:pPr>
            <a:r>
              <a:rPr lang="en-US"/>
              <a:t>Japan</a:t>
            </a:r>
          </a:p>
        </p:txBody>
      </p:sp>
      <p:sp>
        <p:nvSpPr>
          <p:cNvPr id="113" name="Shape 113"/>
          <p:cNvSpPr txBox="1"/>
          <p:nvPr>
            <p:ph type="ctrTitle"/>
          </p:nvPr>
        </p:nvSpPr>
        <p:spPr>
          <a:xfrm>
            <a:off x="604704" y="3227033"/>
            <a:ext cx="6629400" cy="1219200"/>
          </a:xfrm>
          <a:prstGeom prst="rect">
            <a:avLst/>
          </a:prstGeom>
          <a:noFill/>
          <a:ln>
            <a:noFill/>
          </a:ln>
        </p:spPr>
        <p:txBody>
          <a:bodyPr anchorCtr="0" anchor="b" bIns="45700" lIns="91425" rIns="91425" tIns="45700">
            <a:noAutofit/>
          </a:bodyPr>
          <a:lstStyle/>
          <a:p>
            <a:pPr indent="0" lvl="0" marL="0" marR="0" rtl="0" algn="ctr">
              <a:spcBef>
                <a:spcPts val="0"/>
              </a:spcBef>
              <a:buClr>
                <a:srgbClr val="47534C"/>
              </a:buClr>
              <a:buSzPct val="25000"/>
              <a:buFont typeface="Quattrocento"/>
              <a:buNone/>
            </a:pPr>
            <a:r>
              <a:rPr b="0" baseline="0" i="0" lang="en-US" sz="4000" u="none" cap="none" strike="noStrike">
                <a:solidFill>
                  <a:srgbClr val="47534C"/>
                </a:solidFill>
                <a:latin typeface="Quattrocento"/>
                <a:ea typeface="Quattrocento"/>
                <a:cs typeface="Quattrocento"/>
                <a:sym typeface="Quattrocento"/>
              </a:rPr>
              <a:t>NOH</a:t>
            </a:r>
            <a:r>
              <a:rPr lang="en-US"/>
              <a:t> THEATRE</a:t>
            </a:r>
          </a:p>
          <a:p>
            <a:pPr indent="0" lvl="0" marL="0" marR="0" rtl="0" algn="ctr">
              <a:spcBef>
                <a:spcPts val="0"/>
              </a:spcBef>
              <a:buClr>
                <a:srgbClr val="47534C"/>
              </a:buClr>
              <a:buFont typeface="Quattrocento"/>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Elder Masks </a:t>
            </a:r>
          </a:p>
        </p:txBody>
      </p:sp>
      <p:sp>
        <p:nvSpPr>
          <p:cNvPr id="169" name="Shape 169"/>
          <p:cNvSpPr txBox="1"/>
          <p:nvPr>
            <p:ph idx="1" type="body"/>
          </p:nvPr>
        </p:nvSpPr>
        <p:spPr>
          <a:xfrm>
            <a:off x="457200" y="1752600"/>
            <a:ext cx="8229600" cy="4373700"/>
          </a:xfrm>
          <a:prstGeom prst="rect">
            <a:avLst/>
          </a:prstGeom>
        </p:spPr>
        <p:txBody>
          <a:bodyPr anchorCtr="0" anchor="t" bIns="91425" lIns="91425" rIns="91425" tIns="91425">
            <a:noAutofit/>
          </a:bodyPr>
          <a:lstStyle/>
          <a:p>
            <a:pPr indent="0" marL="0" rtl="0" algn="just">
              <a:spcBef>
                <a:spcPts val="0"/>
              </a:spcBef>
              <a:buNone/>
            </a:pPr>
            <a:r>
              <a:t/>
            </a:r>
            <a:endParaRPr sz="1400">
              <a:solidFill>
                <a:srgbClr val="333333"/>
              </a:solidFill>
              <a:highlight>
                <a:srgbClr val="EEEEEE"/>
              </a:highlight>
              <a:latin typeface="Calibri"/>
              <a:ea typeface="Calibri"/>
              <a:cs typeface="Calibri"/>
              <a:sym typeface="Calibri"/>
            </a:endParaRPr>
          </a:p>
          <a:p>
            <a:pPr indent="0" marL="0" algn="just">
              <a:spcBef>
                <a:spcPts val="0"/>
              </a:spcBef>
              <a:buNone/>
            </a:pPr>
            <a:r>
              <a:t/>
            </a:r>
            <a:endParaRPr sz="1400">
              <a:solidFill>
                <a:srgbClr val="333333"/>
              </a:solidFill>
              <a:highlight>
                <a:srgbClr val="EEEEEE"/>
              </a:highlight>
              <a:latin typeface="Calibri"/>
              <a:ea typeface="Calibri"/>
              <a:cs typeface="Calibri"/>
              <a:sym typeface="Calibri"/>
            </a:endParaRPr>
          </a:p>
        </p:txBody>
      </p:sp>
      <p:pic>
        <p:nvPicPr>
          <p:cNvPr id="170" name="Shape 170"/>
          <p:cNvPicPr preferRelativeResize="0"/>
          <p:nvPr/>
        </p:nvPicPr>
        <p:blipFill>
          <a:blip r:embed="rId3">
            <a:alphaModFix/>
          </a:blip>
          <a:stretch>
            <a:fillRect/>
          </a:stretch>
        </p:blipFill>
        <p:spPr>
          <a:xfrm>
            <a:off x="3212575" y="1669925"/>
            <a:ext cx="2910462" cy="4685474"/>
          </a:xfrm>
          <a:prstGeom prst="rect">
            <a:avLst/>
          </a:prstGeom>
          <a:noFill/>
          <a:ln>
            <a:noFill/>
          </a:ln>
        </p:spPr>
      </p:pic>
      <p:pic>
        <p:nvPicPr>
          <p:cNvPr id="171" name="Shape 171"/>
          <p:cNvPicPr preferRelativeResize="0"/>
          <p:nvPr/>
        </p:nvPicPr>
        <p:blipFill>
          <a:blip r:embed="rId4">
            <a:alphaModFix/>
          </a:blip>
          <a:stretch>
            <a:fillRect/>
          </a:stretch>
        </p:blipFill>
        <p:spPr>
          <a:xfrm>
            <a:off x="215374" y="2037099"/>
            <a:ext cx="2969925" cy="4184599"/>
          </a:xfrm>
          <a:prstGeom prst="rect">
            <a:avLst/>
          </a:prstGeom>
          <a:noFill/>
          <a:ln>
            <a:noFill/>
          </a:ln>
        </p:spPr>
      </p:pic>
      <p:pic>
        <p:nvPicPr>
          <p:cNvPr id="172" name="Shape 172"/>
          <p:cNvPicPr preferRelativeResize="0"/>
          <p:nvPr/>
        </p:nvPicPr>
        <p:blipFill>
          <a:blip r:embed="rId5">
            <a:alphaModFix/>
          </a:blip>
          <a:stretch>
            <a:fillRect/>
          </a:stretch>
        </p:blipFill>
        <p:spPr>
          <a:xfrm>
            <a:off x="6150326" y="1752600"/>
            <a:ext cx="2626175" cy="49189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Onna Masks - Female</a:t>
            </a:r>
          </a:p>
        </p:txBody>
      </p:sp>
      <p:sp>
        <p:nvSpPr>
          <p:cNvPr id="178" name="Shape 178"/>
          <p:cNvSpPr txBox="1"/>
          <p:nvPr>
            <p:ph idx="1" type="body"/>
          </p:nvPr>
        </p:nvSpPr>
        <p:spPr>
          <a:xfrm>
            <a:off x="457200" y="1752600"/>
            <a:ext cx="8229600" cy="4373700"/>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t/>
            </a:r>
            <a:endParaRPr/>
          </a:p>
          <a:p>
            <a:pPr>
              <a:spcBef>
                <a:spcPts val="0"/>
              </a:spcBef>
              <a:buNone/>
            </a:pPr>
            <a:r>
              <a:t/>
            </a:r>
            <a:endParaRPr/>
          </a:p>
        </p:txBody>
      </p:sp>
      <p:pic>
        <p:nvPicPr>
          <p:cNvPr id="179" name="Shape 179"/>
          <p:cNvPicPr preferRelativeResize="0"/>
          <p:nvPr/>
        </p:nvPicPr>
        <p:blipFill>
          <a:blip r:embed="rId3">
            <a:alphaModFix/>
          </a:blip>
          <a:stretch>
            <a:fillRect/>
          </a:stretch>
        </p:blipFill>
        <p:spPr>
          <a:xfrm>
            <a:off x="259425" y="1913100"/>
            <a:ext cx="2887050" cy="4490949"/>
          </a:xfrm>
          <a:prstGeom prst="rect">
            <a:avLst/>
          </a:prstGeom>
          <a:noFill/>
          <a:ln>
            <a:noFill/>
          </a:ln>
        </p:spPr>
      </p:pic>
      <p:pic>
        <p:nvPicPr>
          <p:cNvPr id="180" name="Shape 180"/>
          <p:cNvPicPr preferRelativeResize="0"/>
          <p:nvPr/>
        </p:nvPicPr>
        <p:blipFill>
          <a:blip r:embed="rId4">
            <a:alphaModFix/>
          </a:blip>
          <a:stretch>
            <a:fillRect/>
          </a:stretch>
        </p:blipFill>
        <p:spPr>
          <a:xfrm>
            <a:off x="3128475" y="2002900"/>
            <a:ext cx="2887050" cy="4490951"/>
          </a:xfrm>
          <a:prstGeom prst="rect">
            <a:avLst/>
          </a:prstGeom>
          <a:noFill/>
          <a:ln>
            <a:noFill/>
          </a:ln>
        </p:spPr>
      </p:pic>
      <p:pic>
        <p:nvPicPr>
          <p:cNvPr id="181" name="Shape 181"/>
          <p:cNvPicPr preferRelativeResize="0"/>
          <p:nvPr/>
        </p:nvPicPr>
        <p:blipFill>
          <a:blip r:embed="rId5">
            <a:alphaModFix/>
          </a:blip>
          <a:stretch>
            <a:fillRect/>
          </a:stretch>
        </p:blipFill>
        <p:spPr>
          <a:xfrm>
            <a:off x="6015525" y="1997150"/>
            <a:ext cx="2869050" cy="449095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Otoko Masks - Male</a:t>
            </a:r>
          </a:p>
        </p:txBody>
      </p:sp>
      <p:sp>
        <p:nvSpPr>
          <p:cNvPr id="187" name="Shape 187"/>
          <p:cNvSpPr txBox="1"/>
          <p:nvPr>
            <p:ph idx="1" type="body"/>
          </p:nvPr>
        </p:nvSpPr>
        <p:spPr>
          <a:xfrm>
            <a:off x="457200" y="1752600"/>
            <a:ext cx="8229600" cy="4373700"/>
          </a:xfrm>
          <a:prstGeom prst="rect">
            <a:avLst/>
          </a:prstGeom>
        </p:spPr>
        <p:txBody>
          <a:bodyPr anchorCtr="0" anchor="t" bIns="91425" lIns="91425" rIns="91425" tIns="91425">
            <a:noAutofit/>
          </a:bodyPr>
          <a:lstStyle/>
          <a:p>
            <a:pPr>
              <a:spcBef>
                <a:spcPts val="0"/>
              </a:spcBef>
              <a:buNone/>
            </a:pPr>
            <a:r>
              <a:t/>
            </a:r>
            <a:endParaRPr/>
          </a:p>
        </p:txBody>
      </p:sp>
      <p:pic>
        <p:nvPicPr>
          <p:cNvPr id="188" name="Shape 188"/>
          <p:cNvPicPr preferRelativeResize="0"/>
          <p:nvPr/>
        </p:nvPicPr>
        <p:blipFill>
          <a:blip r:embed="rId3">
            <a:alphaModFix/>
          </a:blip>
          <a:stretch>
            <a:fillRect/>
          </a:stretch>
        </p:blipFill>
        <p:spPr>
          <a:xfrm>
            <a:off x="3088275" y="1902750"/>
            <a:ext cx="2816224" cy="4373700"/>
          </a:xfrm>
          <a:prstGeom prst="rect">
            <a:avLst/>
          </a:prstGeom>
          <a:noFill/>
          <a:ln>
            <a:noFill/>
          </a:ln>
        </p:spPr>
      </p:pic>
      <p:pic>
        <p:nvPicPr>
          <p:cNvPr id="189" name="Shape 189"/>
          <p:cNvPicPr preferRelativeResize="0"/>
          <p:nvPr/>
        </p:nvPicPr>
        <p:blipFill>
          <a:blip r:embed="rId4">
            <a:alphaModFix/>
          </a:blip>
          <a:stretch>
            <a:fillRect/>
          </a:stretch>
        </p:blipFill>
        <p:spPr>
          <a:xfrm>
            <a:off x="5990350" y="1836662"/>
            <a:ext cx="2816224" cy="4205574"/>
          </a:xfrm>
          <a:prstGeom prst="rect">
            <a:avLst/>
          </a:prstGeom>
          <a:noFill/>
          <a:ln>
            <a:noFill/>
          </a:ln>
        </p:spPr>
      </p:pic>
      <p:pic>
        <p:nvPicPr>
          <p:cNvPr id="190" name="Shape 190"/>
          <p:cNvPicPr preferRelativeResize="0"/>
          <p:nvPr/>
        </p:nvPicPr>
        <p:blipFill>
          <a:blip r:embed="rId5">
            <a:alphaModFix/>
          </a:blip>
          <a:stretch>
            <a:fillRect/>
          </a:stretch>
        </p:blipFill>
        <p:spPr>
          <a:xfrm>
            <a:off x="186200" y="1836662"/>
            <a:ext cx="2816224" cy="420557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Kishin Masks - Demons</a:t>
            </a:r>
          </a:p>
        </p:txBody>
      </p:sp>
      <p:sp>
        <p:nvSpPr>
          <p:cNvPr id="196" name="Shape 196"/>
          <p:cNvSpPr txBox="1"/>
          <p:nvPr>
            <p:ph idx="1" type="body"/>
          </p:nvPr>
        </p:nvSpPr>
        <p:spPr>
          <a:xfrm>
            <a:off x="457200" y="1752600"/>
            <a:ext cx="8229600" cy="4373700"/>
          </a:xfrm>
          <a:prstGeom prst="rect">
            <a:avLst/>
          </a:prstGeom>
        </p:spPr>
        <p:txBody>
          <a:bodyPr anchorCtr="0" anchor="t" bIns="91425" lIns="91425" rIns="91425" tIns="91425">
            <a:noAutofit/>
          </a:bodyPr>
          <a:lstStyle/>
          <a:p>
            <a:pPr>
              <a:spcBef>
                <a:spcPts val="0"/>
              </a:spcBef>
              <a:buNone/>
            </a:pPr>
            <a:r>
              <a:t/>
            </a:r>
            <a:endParaRPr/>
          </a:p>
        </p:txBody>
      </p:sp>
      <p:pic>
        <p:nvPicPr>
          <p:cNvPr id="197" name="Shape 197"/>
          <p:cNvPicPr preferRelativeResize="0"/>
          <p:nvPr/>
        </p:nvPicPr>
        <p:blipFill>
          <a:blip r:embed="rId3">
            <a:alphaModFix/>
          </a:blip>
          <a:stretch>
            <a:fillRect/>
          </a:stretch>
        </p:blipFill>
        <p:spPr>
          <a:xfrm>
            <a:off x="110450" y="1752600"/>
            <a:ext cx="3027974" cy="4521750"/>
          </a:xfrm>
          <a:prstGeom prst="rect">
            <a:avLst/>
          </a:prstGeom>
          <a:noFill/>
          <a:ln>
            <a:noFill/>
          </a:ln>
        </p:spPr>
      </p:pic>
      <p:pic>
        <p:nvPicPr>
          <p:cNvPr id="198" name="Shape 198"/>
          <p:cNvPicPr preferRelativeResize="0"/>
          <p:nvPr/>
        </p:nvPicPr>
        <p:blipFill>
          <a:blip r:embed="rId4">
            <a:alphaModFix/>
          </a:blip>
          <a:stretch>
            <a:fillRect/>
          </a:stretch>
        </p:blipFill>
        <p:spPr>
          <a:xfrm>
            <a:off x="3180162" y="1860975"/>
            <a:ext cx="2783675" cy="4156950"/>
          </a:xfrm>
          <a:prstGeom prst="rect">
            <a:avLst/>
          </a:prstGeom>
          <a:noFill/>
          <a:ln>
            <a:noFill/>
          </a:ln>
        </p:spPr>
      </p:pic>
      <p:pic>
        <p:nvPicPr>
          <p:cNvPr id="199" name="Shape 199"/>
          <p:cNvPicPr preferRelativeResize="0"/>
          <p:nvPr/>
        </p:nvPicPr>
        <p:blipFill>
          <a:blip r:embed="rId5">
            <a:alphaModFix/>
          </a:blip>
          <a:stretch>
            <a:fillRect/>
          </a:stretch>
        </p:blipFill>
        <p:spPr>
          <a:xfrm>
            <a:off x="5928925" y="1678575"/>
            <a:ext cx="3027974" cy="452176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Onryo Masks - Ghosts and Spirits</a:t>
            </a:r>
          </a:p>
        </p:txBody>
      </p:sp>
      <p:sp>
        <p:nvSpPr>
          <p:cNvPr id="205" name="Shape 205"/>
          <p:cNvSpPr txBox="1"/>
          <p:nvPr>
            <p:ph idx="1" type="body"/>
          </p:nvPr>
        </p:nvSpPr>
        <p:spPr>
          <a:xfrm>
            <a:off x="457200" y="1752600"/>
            <a:ext cx="8229600" cy="4373700"/>
          </a:xfrm>
          <a:prstGeom prst="rect">
            <a:avLst/>
          </a:prstGeom>
        </p:spPr>
        <p:txBody>
          <a:bodyPr anchorCtr="0" anchor="t" bIns="91425" lIns="91425" rIns="91425" tIns="91425">
            <a:noAutofit/>
          </a:bodyPr>
          <a:lstStyle/>
          <a:p>
            <a:pPr>
              <a:spcBef>
                <a:spcPts val="0"/>
              </a:spcBef>
              <a:buNone/>
            </a:pPr>
            <a:r>
              <a:t/>
            </a:r>
            <a:endParaRPr/>
          </a:p>
        </p:txBody>
      </p:sp>
      <p:pic>
        <p:nvPicPr>
          <p:cNvPr id="206" name="Shape 206"/>
          <p:cNvPicPr preferRelativeResize="0"/>
          <p:nvPr/>
        </p:nvPicPr>
        <p:blipFill>
          <a:blip r:embed="rId3">
            <a:alphaModFix/>
          </a:blip>
          <a:stretch>
            <a:fillRect/>
          </a:stretch>
        </p:blipFill>
        <p:spPr>
          <a:xfrm>
            <a:off x="426125" y="1906625"/>
            <a:ext cx="2451150" cy="3660375"/>
          </a:xfrm>
          <a:prstGeom prst="rect">
            <a:avLst/>
          </a:prstGeom>
          <a:noFill/>
          <a:ln>
            <a:noFill/>
          </a:ln>
        </p:spPr>
      </p:pic>
      <p:pic>
        <p:nvPicPr>
          <p:cNvPr id="207" name="Shape 207"/>
          <p:cNvPicPr preferRelativeResize="0"/>
          <p:nvPr/>
        </p:nvPicPr>
        <p:blipFill>
          <a:blip r:embed="rId4">
            <a:alphaModFix/>
          </a:blip>
          <a:stretch>
            <a:fillRect/>
          </a:stretch>
        </p:blipFill>
        <p:spPr>
          <a:xfrm>
            <a:off x="2962323" y="1906625"/>
            <a:ext cx="2688349" cy="4014575"/>
          </a:xfrm>
          <a:prstGeom prst="rect">
            <a:avLst/>
          </a:prstGeom>
          <a:noFill/>
          <a:ln>
            <a:noFill/>
          </a:ln>
        </p:spPr>
      </p:pic>
      <p:pic>
        <p:nvPicPr>
          <p:cNvPr id="208" name="Shape 208"/>
          <p:cNvPicPr preferRelativeResize="0"/>
          <p:nvPr/>
        </p:nvPicPr>
        <p:blipFill>
          <a:blip r:embed="rId5">
            <a:alphaModFix/>
          </a:blip>
          <a:stretch>
            <a:fillRect/>
          </a:stretch>
        </p:blipFill>
        <p:spPr>
          <a:xfrm>
            <a:off x="5903125" y="1860962"/>
            <a:ext cx="2783675" cy="41569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Costume</a:t>
            </a:r>
          </a:p>
        </p:txBody>
      </p:sp>
      <p:sp>
        <p:nvSpPr>
          <p:cNvPr id="214" name="Shape 214"/>
          <p:cNvSpPr txBox="1"/>
          <p:nvPr>
            <p:ph idx="1" type="body"/>
          </p:nvPr>
        </p:nvSpPr>
        <p:spPr>
          <a:xfrm>
            <a:off x="457200" y="1752600"/>
            <a:ext cx="8229600" cy="4373700"/>
          </a:xfrm>
          <a:prstGeom prst="rect">
            <a:avLst/>
          </a:prstGeom>
        </p:spPr>
        <p:txBody>
          <a:bodyPr anchorCtr="0" anchor="t" bIns="91425" lIns="91425" rIns="91425" tIns="91425">
            <a:noAutofit/>
          </a:bodyPr>
          <a:lstStyle/>
          <a:p>
            <a:pPr rtl="0">
              <a:spcBef>
                <a:spcPts val="0"/>
              </a:spcBef>
              <a:buNone/>
            </a:pPr>
            <a:r>
              <a:rPr lang="en-US"/>
              <a:t>Noh costumes are very beautiful, and the audience can tell lots about the character from the colours used.  Costumes are divided into 7 sub categories; for more information see </a:t>
            </a:r>
          </a:p>
          <a:p>
            <a:pPr rtl="0">
              <a:spcBef>
                <a:spcPts val="0"/>
              </a:spcBef>
              <a:buNone/>
            </a:pPr>
            <a:r>
              <a:rPr lang="en-US" u="sng">
                <a:solidFill>
                  <a:schemeClr val="hlink"/>
                </a:solidFill>
                <a:hlinkClick r:id="rId3"/>
              </a:rPr>
              <a:t>http://www.the-noh.com/en/world/costume.html</a:t>
            </a:r>
          </a:p>
          <a:p>
            <a:pPr>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Costume</a:t>
            </a:r>
          </a:p>
        </p:txBody>
      </p:sp>
      <p:sp>
        <p:nvSpPr>
          <p:cNvPr id="220" name="Shape 220"/>
          <p:cNvSpPr txBox="1"/>
          <p:nvPr>
            <p:ph idx="1" type="body"/>
          </p:nvPr>
        </p:nvSpPr>
        <p:spPr>
          <a:xfrm>
            <a:off x="457200" y="1752600"/>
            <a:ext cx="8229600" cy="4373700"/>
          </a:xfrm>
          <a:prstGeom prst="rect">
            <a:avLst/>
          </a:prstGeom>
        </p:spPr>
        <p:txBody>
          <a:bodyPr anchorCtr="0" anchor="t" bIns="91425" lIns="91425" rIns="91425" tIns="91425">
            <a:noAutofit/>
          </a:bodyPr>
          <a:lstStyle/>
          <a:p>
            <a:pPr lvl="0">
              <a:spcBef>
                <a:spcPts val="0"/>
              </a:spcBef>
              <a:buClr>
                <a:schemeClr val="dk1"/>
              </a:buClr>
              <a:buFont typeface="Arial"/>
              <a:buNone/>
            </a:pPr>
            <a:r>
              <a:t/>
            </a:r>
            <a:endParaRPr/>
          </a:p>
        </p:txBody>
      </p:sp>
      <p:pic>
        <p:nvPicPr>
          <p:cNvPr id="221" name="Shape 221"/>
          <p:cNvPicPr preferRelativeResize="0"/>
          <p:nvPr/>
        </p:nvPicPr>
        <p:blipFill>
          <a:blip r:embed="rId3">
            <a:alphaModFix/>
          </a:blip>
          <a:stretch>
            <a:fillRect/>
          </a:stretch>
        </p:blipFill>
        <p:spPr>
          <a:xfrm>
            <a:off x="663000" y="1841585"/>
            <a:ext cx="2802474" cy="4009124"/>
          </a:xfrm>
          <a:prstGeom prst="rect">
            <a:avLst/>
          </a:prstGeom>
          <a:noFill/>
          <a:ln>
            <a:noFill/>
          </a:ln>
        </p:spPr>
      </p:pic>
      <p:pic>
        <p:nvPicPr>
          <p:cNvPr id="222" name="Shape 222"/>
          <p:cNvPicPr preferRelativeResize="0"/>
          <p:nvPr/>
        </p:nvPicPr>
        <p:blipFill>
          <a:blip r:embed="rId4">
            <a:alphaModFix/>
          </a:blip>
          <a:stretch>
            <a:fillRect/>
          </a:stretch>
        </p:blipFill>
        <p:spPr>
          <a:xfrm>
            <a:off x="3465475" y="1841575"/>
            <a:ext cx="2577294" cy="4009124"/>
          </a:xfrm>
          <a:prstGeom prst="rect">
            <a:avLst/>
          </a:prstGeom>
          <a:noFill/>
          <a:ln>
            <a:noFill/>
          </a:ln>
        </p:spPr>
      </p:pic>
      <p:pic>
        <p:nvPicPr>
          <p:cNvPr id="223" name="Shape 223"/>
          <p:cNvPicPr preferRelativeResize="0"/>
          <p:nvPr/>
        </p:nvPicPr>
        <p:blipFill>
          <a:blip r:embed="rId5">
            <a:alphaModFix/>
          </a:blip>
          <a:stretch>
            <a:fillRect/>
          </a:stretch>
        </p:blipFill>
        <p:spPr>
          <a:xfrm>
            <a:off x="6042765" y="1841576"/>
            <a:ext cx="2665584" cy="40091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Sources</a:t>
            </a:r>
          </a:p>
        </p:txBody>
      </p:sp>
      <p:sp>
        <p:nvSpPr>
          <p:cNvPr id="229" name="Shape 229"/>
          <p:cNvSpPr txBox="1"/>
          <p:nvPr>
            <p:ph idx="1" type="body"/>
          </p:nvPr>
        </p:nvSpPr>
        <p:spPr>
          <a:xfrm>
            <a:off x="457200" y="1752600"/>
            <a:ext cx="8229600" cy="4373700"/>
          </a:xfrm>
          <a:prstGeom prst="rect">
            <a:avLst/>
          </a:prstGeom>
        </p:spPr>
        <p:txBody>
          <a:bodyPr anchorCtr="0" anchor="t" bIns="91425" lIns="91425" rIns="91425" tIns="91425">
            <a:noAutofit/>
          </a:bodyPr>
          <a:lstStyle/>
          <a:p>
            <a:pPr rtl="0">
              <a:spcBef>
                <a:spcPts val="0"/>
              </a:spcBef>
              <a:buNone/>
            </a:pPr>
            <a:r>
              <a:rPr lang="en-US"/>
              <a:t>All of the Mask images come from this brilliant website:</a:t>
            </a:r>
          </a:p>
          <a:p>
            <a:pPr rtl="0">
              <a:spcBef>
                <a:spcPts val="0"/>
              </a:spcBef>
              <a:buNone/>
            </a:pPr>
            <a:r>
              <a:rPr lang="en-US" u="sng">
                <a:solidFill>
                  <a:schemeClr val="hlink"/>
                </a:solidFill>
                <a:hlinkClick r:id="rId3"/>
              </a:rPr>
              <a:t>www.the-noh.com/</a:t>
            </a:r>
          </a:p>
          <a:p>
            <a:pPr rtl="0">
              <a:spcBef>
                <a:spcPts val="0"/>
              </a:spcBef>
              <a:buNone/>
            </a:pPr>
            <a:r>
              <a:t/>
            </a:r>
            <a:endParaRPr/>
          </a:p>
          <a:p>
            <a:pPr rtl="0">
              <a:spcBef>
                <a:spcPts val="0"/>
              </a:spcBef>
              <a:buNone/>
            </a:pPr>
            <a:r>
              <a:rPr lang="en-US"/>
              <a:t>Other useful sources include:</a:t>
            </a:r>
          </a:p>
          <a:p>
            <a:pPr rtl="0">
              <a:spcBef>
                <a:spcPts val="0"/>
              </a:spcBef>
              <a:buNone/>
            </a:pPr>
            <a:r>
              <a:rPr lang="en-US" sz="1800" u="sng">
                <a:solidFill>
                  <a:schemeClr val="hlink"/>
                </a:solidFill>
                <a:hlinkClick r:id="rId4"/>
              </a:rPr>
              <a:t>http://www2.ntj.jac.go.jp/unesco/noh/en/noh_mask/noh_maskoldman.html</a:t>
            </a:r>
          </a:p>
          <a:p>
            <a:pPr rtl="0">
              <a:spcBef>
                <a:spcPts val="0"/>
              </a:spcBef>
              <a:buNone/>
            </a:pPr>
            <a:r>
              <a:rPr lang="en-US" sz="1800" u="sng">
                <a:solidFill>
                  <a:schemeClr val="hlink"/>
                </a:solidFill>
                <a:hlinkClick r:id="rId5"/>
              </a:rPr>
              <a:t>http://www.japan-guide.com/e/e2091.html</a:t>
            </a:r>
          </a:p>
          <a:p>
            <a:pPr rtl="0">
              <a:spcBef>
                <a:spcPts val="0"/>
              </a:spcBef>
              <a:buNone/>
            </a:pPr>
            <a:r>
              <a:rPr lang="en-US" sz="1800" u="sng">
                <a:solidFill>
                  <a:schemeClr val="hlink"/>
                </a:solidFill>
                <a:hlinkClick r:id="rId6"/>
              </a:rPr>
              <a:t>http://www.prm.ox.ac.uk/nohmasks.html</a:t>
            </a:r>
          </a:p>
          <a:p>
            <a:pPr rtl="0">
              <a:spcBef>
                <a:spcPts val="0"/>
              </a:spcBef>
              <a:buNone/>
            </a:pPr>
            <a:r>
              <a:rPr lang="en-US" sz="1800" u="sng">
                <a:solidFill>
                  <a:schemeClr val="hlink"/>
                </a:solidFill>
                <a:hlinkClick r:id="rId7"/>
              </a:rPr>
              <a:t>http://www.kasrl.org/noh_mask.html</a:t>
            </a:r>
          </a:p>
          <a:p>
            <a:pPr rtl="0">
              <a:spcBef>
                <a:spcPts val="0"/>
              </a:spcBef>
              <a:buNone/>
            </a:pPr>
            <a:r>
              <a:rPr lang="en-US" sz="1800" u="sng">
                <a:solidFill>
                  <a:schemeClr val="hlink"/>
                </a:solidFill>
                <a:hlinkClick r:id="rId8"/>
              </a:rPr>
              <a:t>http://www.japan-guide.com/e/e2091.html</a:t>
            </a:r>
          </a:p>
          <a:p>
            <a:pPr rtl="0">
              <a:spcBef>
                <a:spcPts val="0"/>
              </a:spcBef>
              <a:buNone/>
            </a:pPr>
            <a:r>
              <a:rPr lang="en-US" sz="1800" u="sng">
                <a:solidFill>
                  <a:schemeClr val="hlink"/>
                </a:solidFill>
                <a:hlinkClick r:id="rId9"/>
              </a:rPr>
              <a:t>http://www.ntj.jac.go.jp/english/schedule/national-noh-theatre.html</a:t>
            </a:r>
          </a:p>
          <a:p>
            <a:pPr rtl="0">
              <a:spcBef>
                <a:spcPts val="0"/>
              </a:spcBef>
              <a:buNone/>
            </a:pPr>
            <a:r>
              <a:rPr lang="en-US" sz="1800" u="sng">
                <a:solidFill>
                  <a:schemeClr val="hlink"/>
                </a:solidFill>
                <a:hlinkClick r:id="rId10"/>
              </a:rPr>
              <a:t>http://www.the-noh.com/en/world/</a:t>
            </a:r>
          </a:p>
          <a:p>
            <a:pPr rtl="0">
              <a:spcBef>
                <a:spcPts val="0"/>
              </a:spcBef>
              <a:buNone/>
            </a:pPr>
            <a:r>
              <a:t/>
            </a:r>
            <a:endParaRPr sz="1800"/>
          </a:p>
          <a:p>
            <a:pPr rtl="0">
              <a:spcBef>
                <a:spcPts val="0"/>
              </a:spcBef>
              <a:buNone/>
            </a:pPr>
            <a:r>
              <a:t/>
            </a:r>
            <a:endParaRPr sz="1800"/>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26127" y="408371"/>
            <a:ext cx="8260672" cy="1039426"/>
          </a:xfrm>
          <a:prstGeom prst="rect">
            <a:avLst/>
          </a:prstGeom>
          <a:noFill/>
          <a:ln>
            <a:noFill/>
          </a:ln>
        </p:spPr>
        <p:txBody>
          <a:bodyPr anchorCtr="0" anchor="ctr" bIns="45700" lIns="91425" rIns="91425" tIns="45700">
            <a:noAutofit/>
          </a:bodyPr>
          <a:lstStyle/>
          <a:p>
            <a:pPr indent="0" lvl="0" marL="0" marR="0" rtl="0" algn="ctr">
              <a:spcBef>
                <a:spcPts val="0"/>
              </a:spcBef>
              <a:buClr>
                <a:srgbClr val="6B7C72"/>
              </a:buClr>
              <a:buSzPct val="25000"/>
              <a:buFont typeface="Quattrocento"/>
              <a:buNone/>
            </a:pPr>
            <a:r>
              <a:rPr b="0" baseline="0" i="0" lang="en-US" sz="3500" u="none" cap="none" strike="noStrike">
                <a:solidFill>
                  <a:srgbClr val="6B7C72"/>
                </a:solidFill>
                <a:latin typeface="Quattrocento"/>
                <a:ea typeface="Quattrocento"/>
                <a:cs typeface="Quattrocento"/>
                <a:sym typeface="Quattrocento"/>
              </a:rPr>
              <a:t>NOH</a:t>
            </a:r>
          </a:p>
        </p:txBody>
      </p:sp>
      <p:sp>
        <p:nvSpPr>
          <p:cNvPr id="119" name="Shape 119"/>
          <p:cNvSpPr txBox="1"/>
          <p:nvPr>
            <p:ph idx="1" type="body"/>
          </p:nvPr>
        </p:nvSpPr>
        <p:spPr>
          <a:xfrm>
            <a:off x="457200" y="1752600"/>
            <a:ext cx="8229600" cy="4748700"/>
          </a:xfrm>
          <a:prstGeom prst="rect">
            <a:avLst/>
          </a:prstGeom>
          <a:noFill/>
          <a:ln>
            <a:noFill/>
          </a:ln>
        </p:spPr>
        <p:txBody>
          <a:bodyPr anchorCtr="0" anchor="t" bIns="45700" lIns="91425" rIns="91425" tIns="45700">
            <a:noAutofit/>
          </a:bodyPr>
          <a:lstStyle/>
          <a:p>
            <a:pPr indent="-228600" lvl="0" marL="342900" marR="0" rtl="0" algn="l">
              <a:lnSpc>
                <a:spcPct val="80000"/>
              </a:lnSpc>
              <a:spcBef>
                <a:spcPts val="0"/>
              </a:spcBef>
              <a:buClr>
                <a:schemeClr val="accent1"/>
              </a:buClr>
              <a:buSzPct val="100909"/>
              <a:buFont typeface="Arial"/>
              <a:buChar char="•"/>
            </a:pPr>
            <a:r>
              <a:rPr b="0" baseline="0" i="0" lang="en-US" sz="2220" u="none" cap="none" strike="noStrike">
                <a:solidFill>
                  <a:schemeClr val="dk2"/>
                </a:solidFill>
                <a:latin typeface="Questrial"/>
                <a:ea typeface="Questrial"/>
                <a:cs typeface="Questrial"/>
                <a:sym typeface="Questrial"/>
              </a:rPr>
              <a:t>Noh is a form of Japanese theatre, originating in the 14</a:t>
            </a:r>
            <a:r>
              <a:rPr b="0" baseline="30000" i="0" lang="en-US" sz="2220" u="none" cap="none" strike="noStrike">
                <a:solidFill>
                  <a:schemeClr val="dk2"/>
                </a:solidFill>
                <a:latin typeface="Questrial"/>
                <a:ea typeface="Questrial"/>
                <a:cs typeface="Questrial"/>
                <a:sym typeface="Questrial"/>
              </a:rPr>
              <a:t>th</a:t>
            </a:r>
            <a:r>
              <a:rPr b="0" baseline="0" i="0" lang="en-US" sz="2220" u="none" cap="none" strike="noStrike">
                <a:solidFill>
                  <a:schemeClr val="dk2"/>
                </a:solidFill>
                <a:latin typeface="Questrial"/>
                <a:ea typeface="Questrial"/>
                <a:cs typeface="Questrial"/>
                <a:sym typeface="Questrial"/>
              </a:rPr>
              <a:t> Century.  The playwright Zeami Motokiyo established Noh by combining theatre with Japanese folk traditions such as the harvest celebrations. </a:t>
            </a:r>
          </a:p>
          <a:p>
            <a:pPr indent="-228600" lvl="0" marL="342900" marR="0" rtl="0" algn="l">
              <a:lnSpc>
                <a:spcPct val="80000"/>
              </a:lnSpc>
              <a:spcBef>
                <a:spcPts val="444"/>
              </a:spcBef>
              <a:buClr>
                <a:schemeClr val="accent1"/>
              </a:buClr>
              <a:buSzPct val="100909"/>
              <a:buFont typeface="Arial"/>
              <a:buChar char="•"/>
            </a:pPr>
            <a:r>
              <a:rPr b="0" baseline="0" i="0" lang="en-US" sz="2220" u="none" cap="none" strike="noStrike">
                <a:solidFill>
                  <a:schemeClr val="dk2"/>
                </a:solidFill>
                <a:latin typeface="Questrial"/>
                <a:ea typeface="Questrial"/>
                <a:cs typeface="Questrial"/>
                <a:sym typeface="Questrial"/>
              </a:rPr>
              <a:t>Noh is a combination of speech, song, music and dance. The stories are often based on historical texts and ancient literature, with themes including dreams, ghosts and supernatural events. </a:t>
            </a:r>
            <a:r>
              <a:rPr lang="en-US"/>
              <a:t> </a:t>
            </a:r>
          </a:p>
          <a:p>
            <a:pPr indent="-228600" lvl="0" marL="342900" marR="0" rtl="0" algn="l">
              <a:lnSpc>
                <a:spcPct val="80000"/>
              </a:lnSpc>
              <a:spcBef>
                <a:spcPts val="444"/>
              </a:spcBef>
              <a:buClr>
                <a:schemeClr val="accent1"/>
              </a:buClr>
              <a:buSzPct val="100909"/>
              <a:buFont typeface="Arial"/>
              <a:buChar char="•"/>
            </a:pPr>
            <a:r>
              <a:rPr b="0" baseline="0" i="0" lang="en-US" sz="2220" u="none" cap="none" strike="noStrike">
                <a:solidFill>
                  <a:schemeClr val="dk2"/>
                </a:solidFill>
                <a:latin typeface="Questrial"/>
                <a:ea typeface="Questrial"/>
                <a:cs typeface="Questrial"/>
                <a:sym typeface="Questrial"/>
              </a:rPr>
              <a:t>Noh is derived from the Japanese word for talent. It is a very traditional form of theatre, and is performed according to many ‘rules’.  These include rules for staging, costume, movement, character and Mask. </a:t>
            </a:r>
            <a:r>
              <a:rPr lang="en-US" sz="2200"/>
              <a:t>Movement is very stylised and gestures can have symbolic meaning.</a:t>
            </a:r>
          </a:p>
          <a:p>
            <a:pPr indent="-87629" lvl="0" marL="342900" marR="0" rtl="0" algn="l">
              <a:lnSpc>
                <a:spcPct val="80000"/>
              </a:lnSpc>
              <a:spcBef>
                <a:spcPts val="444"/>
              </a:spcBef>
              <a:buClr>
                <a:schemeClr val="accent1"/>
              </a:buClr>
              <a:buFont typeface="Arial"/>
              <a:buNone/>
            </a:pPr>
            <a:r>
              <a:t/>
            </a:r>
            <a:endParaRPr b="0" baseline="0" i="0" sz="2220" u="none" cap="none" strike="noStrike">
              <a:solidFill>
                <a:schemeClr val="dk2"/>
              </a:solidFill>
              <a:latin typeface="Questrial"/>
              <a:ea typeface="Questrial"/>
              <a:cs typeface="Questrial"/>
              <a:sym typeface="Questrial"/>
            </a:endParaRPr>
          </a:p>
          <a:p>
            <a:pPr indent="-87629" lvl="0" marL="342900" marR="0" rtl="0" algn="l">
              <a:lnSpc>
                <a:spcPct val="80000"/>
              </a:lnSpc>
              <a:spcBef>
                <a:spcPts val="444"/>
              </a:spcBef>
              <a:buClr>
                <a:schemeClr val="accent1"/>
              </a:buClr>
              <a:buFont typeface="Arial"/>
              <a:buNone/>
            </a:pPr>
            <a:r>
              <a:t/>
            </a:r>
            <a:endParaRPr b="0" baseline="0" i="0" sz="2220" u="none" cap="none" strike="noStrike">
              <a:solidFill>
                <a:schemeClr val="dk2"/>
              </a:solidFill>
              <a:latin typeface="Questrial"/>
              <a:ea typeface="Questrial"/>
              <a:cs typeface="Questrial"/>
              <a:sym typeface="Questrial"/>
            </a:endParaRPr>
          </a:p>
          <a:p>
            <a:pPr indent="-87629" lvl="0" marL="342900" marR="0" rtl="0" algn="l">
              <a:lnSpc>
                <a:spcPct val="80000"/>
              </a:lnSpc>
              <a:spcBef>
                <a:spcPts val="444"/>
              </a:spcBef>
              <a:buClr>
                <a:schemeClr val="accent1"/>
              </a:buClr>
              <a:buFont typeface="Arial"/>
              <a:buNone/>
            </a:pPr>
            <a:r>
              <a:t/>
            </a:r>
            <a:endParaRPr b="0" baseline="0" i="0" sz="2220" u="none" cap="none" strike="noStrike">
              <a:solidFill>
                <a:schemeClr val="dk2"/>
              </a:solidFill>
              <a:latin typeface="Questrial"/>
              <a:ea typeface="Questrial"/>
              <a:cs typeface="Questrial"/>
              <a:sym typeface="Questrial"/>
            </a:endParaRPr>
          </a:p>
          <a:p>
            <a:pPr indent="0" lvl="0" marL="114300" marR="0" rtl="0" algn="l">
              <a:lnSpc>
                <a:spcPct val="80000"/>
              </a:lnSpc>
              <a:spcBef>
                <a:spcPts val="444"/>
              </a:spcBef>
              <a:buClr>
                <a:schemeClr val="accent1"/>
              </a:buClr>
              <a:buFont typeface="Arial"/>
              <a:buNone/>
            </a:pPr>
            <a:r>
              <a:t/>
            </a:r>
            <a:endParaRPr b="0" baseline="0" i="0" sz="2220" u="none" cap="none" strike="noStrike">
              <a:solidFill>
                <a:schemeClr val="dk2"/>
              </a:solidFill>
              <a:latin typeface="Questrial"/>
              <a:ea typeface="Questrial"/>
              <a:cs typeface="Questrial"/>
              <a:sym typeface="Quest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26127" y="408371"/>
            <a:ext cx="8260672" cy="1039426"/>
          </a:xfrm>
          <a:prstGeom prst="rect">
            <a:avLst/>
          </a:prstGeom>
          <a:noFill/>
          <a:ln>
            <a:noFill/>
          </a:ln>
        </p:spPr>
        <p:txBody>
          <a:bodyPr anchorCtr="0" anchor="ctr" bIns="45700" lIns="91425" rIns="91425" tIns="45700">
            <a:noAutofit/>
          </a:bodyPr>
          <a:lstStyle/>
          <a:p>
            <a:pPr indent="0" lvl="0" marL="0" marR="0" rtl="0" algn="ctr">
              <a:spcBef>
                <a:spcPts val="0"/>
              </a:spcBef>
              <a:buClr>
                <a:srgbClr val="6B7C72"/>
              </a:buClr>
              <a:buSzPct val="25000"/>
              <a:buFont typeface="Quattrocento"/>
              <a:buNone/>
            </a:pPr>
            <a:r>
              <a:rPr b="0" baseline="0" i="0" lang="en-US" sz="3500" u="none" cap="none" strike="noStrike">
                <a:solidFill>
                  <a:srgbClr val="6B7C72"/>
                </a:solidFill>
                <a:latin typeface="Quattrocento"/>
                <a:ea typeface="Quattrocento"/>
                <a:cs typeface="Quattrocento"/>
                <a:sym typeface="Quattrocento"/>
              </a:rPr>
              <a:t>THE NOH STAGE</a:t>
            </a:r>
          </a:p>
        </p:txBody>
      </p:sp>
      <p:sp>
        <p:nvSpPr>
          <p:cNvPr id="125" name="Shape 125"/>
          <p:cNvSpPr txBox="1"/>
          <p:nvPr>
            <p:ph idx="1" type="body"/>
          </p:nvPr>
        </p:nvSpPr>
        <p:spPr>
          <a:xfrm>
            <a:off x="457200" y="1752600"/>
            <a:ext cx="8229600" cy="4373700"/>
          </a:xfrm>
          <a:prstGeom prst="rect">
            <a:avLst/>
          </a:prstGeom>
          <a:noFill/>
          <a:ln>
            <a:noFill/>
          </a:ln>
        </p:spPr>
        <p:txBody>
          <a:bodyPr anchorCtr="0" anchor="t" bIns="45700" lIns="91425" rIns="91425" tIns="45700">
            <a:noAutofit/>
          </a:bodyPr>
          <a:lstStyle/>
          <a:p>
            <a:pPr indent="-214630" lvl="0" marL="342900" marR="0" rtl="0" algn="l">
              <a:lnSpc>
                <a:spcPct val="80000"/>
              </a:lnSpc>
              <a:spcBef>
                <a:spcPts val="0"/>
              </a:spcBef>
              <a:buClr>
                <a:schemeClr val="accent1"/>
              </a:buClr>
              <a:buSzPct val="100000"/>
              <a:buFont typeface="Arial"/>
              <a:buChar char="•"/>
            </a:pPr>
            <a:r>
              <a:rPr b="0" baseline="0" i="0" lang="en-US" sz="2000" u="none" cap="none" strike="noStrike">
                <a:solidFill>
                  <a:schemeClr val="dk2"/>
                </a:solidFill>
                <a:latin typeface="Questrial"/>
                <a:ea typeface="Questrial"/>
                <a:cs typeface="Questrial"/>
                <a:sym typeface="Questrial"/>
              </a:rPr>
              <a:t>Noh is traditionally performed on a square stage (the </a:t>
            </a:r>
            <a:r>
              <a:rPr b="0" baseline="0" i="1" lang="en-US" sz="2000" u="none" cap="none" strike="noStrike">
                <a:solidFill>
                  <a:schemeClr val="dk2"/>
                </a:solidFill>
                <a:latin typeface="Questrial"/>
                <a:ea typeface="Questrial"/>
                <a:cs typeface="Questrial"/>
                <a:sym typeface="Questrial"/>
              </a:rPr>
              <a:t>hon butai</a:t>
            </a:r>
            <a:r>
              <a:rPr b="0" baseline="0" i="0" lang="en-US" sz="2000" u="none" cap="none" strike="noStrike">
                <a:solidFill>
                  <a:schemeClr val="dk2"/>
                </a:solidFill>
                <a:latin typeface="Questrial"/>
                <a:ea typeface="Questrial"/>
                <a:cs typeface="Questrial"/>
                <a:sym typeface="Questrial"/>
              </a:rPr>
              <a:t>) with four pillars (</a:t>
            </a:r>
            <a:r>
              <a:rPr b="0" baseline="0" i="1" lang="en-US" sz="2000" u="none" cap="none" strike="noStrike">
                <a:solidFill>
                  <a:schemeClr val="dk2"/>
                </a:solidFill>
                <a:latin typeface="Questrial"/>
                <a:ea typeface="Questrial"/>
                <a:cs typeface="Questrial"/>
                <a:sym typeface="Questrial"/>
              </a:rPr>
              <a:t>hashira</a:t>
            </a:r>
            <a:r>
              <a:rPr b="0" baseline="0" i="0" lang="en-US" sz="2000" u="none" cap="none" strike="noStrike">
                <a:solidFill>
                  <a:schemeClr val="dk2"/>
                </a:solidFill>
                <a:latin typeface="Questrial"/>
                <a:ea typeface="Questrial"/>
                <a:cs typeface="Questrial"/>
                <a:sym typeface="Questrial"/>
              </a:rPr>
              <a:t>)  supporting a roof. Three sides of the stage are open. Behind the stage is a space called the </a:t>
            </a:r>
            <a:r>
              <a:rPr b="0" baseline="0" i="1" lang="en-US" sz="2000" u="none" cap="none" strike="noStrike">
                <a:solidFill>
                  <a:schemeClr val="dk2"/>
                </a:solidFill>
                <a:latin typeface="Questrial"/>
                <a:ea typeface="Questrial"/>
                <a:cs typeface="Questrial"/>
                <a:sym typeface="Questrial"/>
              </a:rPr>
              <a:t>Ato-Za</a:t>
            </a:r>
            <a:r>
              <a:rPr b="0" baseline="0" i="0" lang="en-US" sz="2000" u="none" cap="none" strike="noStrike">
                <a:solidFill>
                  <a:schemeClr val="dk2"/>
                </a:solidFill>
                <a:latin typeface="Questrial"/>
                <a:ea typeface="Questrial"/>
                <a:cs typeface="Questrial"/>
                <a:sym typeface="Questrial"/>
              </a:rPr>
              <a:t> where the musicians sit. Behind them is the </a:t>
            </a:r>
            <a:r>
              <a:rPr b="0" baseline="0" i="1" lang="en-US" sz="2000" u="none" cap="none" strike="noStrike">
                <a:solidFill>
                  <a:schemeClr val="dk2"/>
                </a:solidFill>
                <a:latin typeface="Questrial"/>
                <a:ea typeface="Questrial"/>
                <a:cs typeface="Questrial"/>
                <a:sym typeface="Questrial"/>
              </a:rPr>
              <a:t>Kgami-ita</a:t>
            </a:r>
            <a:r>
              <a:rPr b="0" baseline="0" i="0" lang="en-US" sz="2000" u="none" cap="none" strike="noStrike">
                <a:solidFill>
                  <a:schemeClr val="dk2"/>
                </a:solidFill>
                <a:latin typeface="Questrial"/>
                <a:ea typeface="Questrial"/>
                <a:cs typeface="Questrial"/>
                <a:sym typeface="Questrial"/>
              </a:rPr>
              <a:t>; a backdrop with an image of a pine tree.  SL is an area where the chorus sit (the </a:t>
            </a:r>
            <a:r>
              <a:rPr b="0" baseline="0" i="1" lang="en-US" sz="2000" u="none" cap="none" strike="noStrike">
                <a:solidFill>
                  <a:schemeClr val="dk2"/>
                </a:solidFill>
                <a:latin typeface="Questrial"/>
                <a:ea typeface="Questrial"/>
                <a:cs typeface="Questrial"/>
                <a:sym typeface="Questrial"/>
              </a:rPr>
              <a:t>jiuati-zu</a:t>
            </a:r>
            <a:r>
              <a:rPr b="0" baseline="0" i="0" lang="en-US" sz="2000" u="none" cap="none" strike="noStrike">
                <a:solidFill>
                  <a:schemeClr val="dk2"/>
                </a:solidFill>
                <a:latin typeface="Questrial"/>
                <a:ea typeface="Questrial"/>
                <a:cs typeface="Questrial"/>
                <a:sym typeface="Questrial"/>
              </a:rPr>
              <a:t>)</a:t>
            </a:r>
          </a:p>
          <a:p>
            <a:pPr indent="0" lvl="0" marL="0" marR="0" rtl="0" algn="l">
              <a:lnSpc>
                <a:spcPct val="80000"/>
              </a:lnSpc>
              <a:spcBef>
                <a:spcPts val="0"/>
              </a:spcBef>
              <a:buNone/>
            </a:pPr>
            <a:r>
              <a:rPr b="0" baseline="0" i="0" lang="en-US" sz="2000" u="none" cap="none" strike="noStrike">
                <a:solidFill>
                  <a:schemeClr val="dk2"/>
                </a:solidFill>
                <a:latin typeface="Questrial"/>
                <a:ea typeface="Questrial"/>
                <a:cs typeface="Questrial"/>
                <a:sym typeface="Questrial"/>
              </a:rPr>
              <a:t> </a:t>
            </a:r>
          </a:p>
          <a:p>
            <a:pPr indent="-214630" lvl="0" marL="342900" marR="0" rtl="0" algn="l">
              <a:lnSpc>
                <a:spcPct val="80000"/>
              </a:lnSpc>
              <a:spcBef>
                <a:spcPts val="444"/>
              </a:spcBef>
              <a:buClr>
                <a:schemeClr val="accent1"/>
              </a:buClr>
              <a:buSzPct val="100000"/>
              <a:buFont typeface="Arial"/>
              <a:buChar char="•"/>
            </a:pPr>
            <a:r>
              <a:rPr b="0" baseline="0" i="0" lang="en-US" sz="2000" u="none" cap="none" strike="noStrike">
                <a:solidFill>
                  <a:schemeClr val="dk2"/>
                </a:solidFill>
                <a:latin typeface="Questrial"/>
                <a:ea typeface="Questrial"/>
                <a:cs typeface="Questrial"/>
                <a:sym typeface="Questrial"/>
              </a:rPr>
              <a:t>There is always a bridge or corridor (</a:t>
            </a:r>
            <a:r>
              <a:rPr b="0" baseline="0" i="1" lang="en-US" sz="2000" u="none" cap="none" strike="noStrike">
                <a:solidFill>
                  <a:schemeClr val="dk2"/>
                </a:solidFill>
                <a:latin typeface="Questrial"/>
                <a:ea typeface="Questrial"/>
                <a:cs typeface="Questrial"/>
                <a:sym typeface="Questrial"/>
              </a:rPr>
              <a:t>Hashigokari</a:t>
            </a:r>
            <a:r>
              <a:rPr b="0" baseline="0" i="0" lang="en-US" sz="2000" u="none" cap="none" strike="noStrike">
                <a:solidFill>
                  <a:schemeClr val="dk2"/>
                </a:solidFill>
                <a:latin typeface="Questrial"/>
                <a:ea typeface="Questrial"/>
                <a:cs typeface="Questrial"/>
                <a:sym typeface="Questrial"/>
              </a:rPr>
              <a:t>) which runs off the stage for entrances/exits and additional acting space. This is also decorated with pine trees.</a:t>
            </a:r>
          </a:p>
          <a:p>
            <a:pPr indent="0" lvl="0" marL="0" marR="0" rtl="0" algn="l">
              <a:lnSpc>
                <a:spcPct val="80000"/>
              </a:lnSpc>
              <a:spcBef>
                <a:spcPts val="444"/>
              </a:spcBef>
              <a:buNone/>
            </a:pPr>
            <a:r>
              <a:t/>
            </a:r>
            <a:endParaRPr sz="2000"/>
          </a:p>
          <a:p>
            <a:pPr indent="-214630" lvl="0" marL="342900" marR="0" rtl="0" algn="l">
              <a:lnSpc>
                <a:spcPct val="80000"/>
              </a:lnSpc>
              <a:spcBef>
                <a:spcPts val="444"/>
              </a:spcBef>
              <a:buClr>
                <a:schemeClr val="accent1"/>
              </a:buClr>
              <a:buSzPct val="100000"/>
              <a:buFont typeface="Arial"/>
              <a:buChar char="•"/>
            </a:pPr>
            <a:r>
              <a:rPr b="0" baseline="0" i="0" lang="en-US" sz="2000" u="none" cap="none" strike="noStrike">
                <a:solidFill>
                  <a:schemeClr val="dk2"/>
                </a:solidFill>
                <a:latin typeface="Questrial"/>
                <a:ea typeface="Questrial"/>
                <a:cs typeface="Questrial"/>
                <a:sym typeface="Questrial"/>
              </a:rPr>
              <a:t>Traditionally a performance lasts all day and consists of five Noh Plays and several shorter Kyogen (comic) pieces.  Nowadays it is more usual to show two Noh and one Kyogen play. Performances traditionally took place outdoors although many modern Noh performances use indoor spaces.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26127" y="408371"/>
            <a:ext cx="8260672" cy="1039426"/>
          </a:xfrm>
          <a:prstGeom prst="rect">
            <a:avLst/>
          </a:prstGeom>
          <a:noFill/>
          <a:ln>
            <a:noFill/>
          </a:ln>
        </p:spPr>
        <p:txBody>
          <a:bodyPr anchorCtr="0" anchor="ctr" bIns="45700" lIns="91425" rIns="91425" tIns="45700">
            <a:noAutofit/>
          </a:bodyPr>
          <a:lstStyle/>
          <a:p>
            <a:pPr indent="0" lvl="0" marL="0" marR="0" rtl="0" algn="ctr">
              <a:spcBef>
                <a:spcPts val="0"/>
              </a:spcBef>
              <a:buClr>
                <a:srgbClr val="6B7C72"/>
              </a:buClr>
              <a:buSzPct val="25000"/>
              <a:buFont typeface="Quattrocento"/>
              <a:buNone/>
            </a:pPr>
            <a:r>
              <a:rPr b="0" baseline="0" i="0" lang="en-US" sz="3500" u="none" cap="none" strike="noStrike">
                <a:solidFill>
                  <a:srgbClr val="6B7C72"/>
                </a:solidFill>
                <a:latin typeface="Quattrocento"/>
                <a:ea typeface="Quattrocento"/>
                <a:cs typeface="Quattrocento"/>
                <a:sym typeface="Quattrocento"/>
              </a:rPr>
              <a:t>THE NOH STAGE</a:t>
            </a:r>
          </a:p>
        </p:txBody>
      </p:sp>
      <p:pic>
        <p:nvPicPr>
          <p:cNvPr id="131" name="Shape 131"/>
          <p:cNvPicPr preferRelativeResize="0"/>
          <p:nvPr>
            <p:ph idx="1" type="body"/>
          </p:nvPr>
        </p:nvPicPr>
        <p:blipFill rotWithShape="1">
          <a:blip r:embed="rId3">
            <a:alphaModFix/>
          </a:blip>
          <a:srcRect b="7458" l="0" r="0" t="7459"/>
          <a:stretch/>
        </p:blipFill>
        <p:spPr>
          <a:xfrm>
            <a:off x="425450" y="1752600"/>
            <a:ext cx="8261349" cy="437356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26127" y="408371"/>
            <a:ext cx="8260672" cy="1039426"/>
          </a:xfrm>
          <a:prstGeom prst="rect">
            <a:avLst/>
          </a:prstGeom>
          <a:noFill/>
          <a:ln>
            <a:noFill/>
          </a:ln>
        </p:spPr>
        <p:txBody>
          <a:bodyPr anchorCtr="0" anchor="ctr" bIns="45700" lIns="91425" rIns="91425" tIns="45700">
            <a:noAutofit/>
          </a:bodyPr>
          <a:lstStyle/>
          <a:p>
            <a:pPr indent="0" lvl="0" marL="0" marR="0" rtl="0" algn="ctr">
              <a:spcBef>
                <a:spcPts val="0"/>
              </a:spcBef>
              <a:buClr>
                <a:srgbClr val="6B7C72"/>
              </a:buClr>
              <a:buSzPct val="25000"/>
              <a:buFont typeface="Quattrocento"/>
              <a:buNone/>
            </a:pPr>
            <a:r>
              <a:rPr b="0" baseline="0" i="0" lang="en-US" sz="3500" u="none" cap="none" strike="noStrike">
                <a:solidFill>
                  <a:srgbClr val="6B7C72"/>
                </a:solidFill>
                <a:latin typeface="Quattrocento"/>
                <a:ea typeface="Quattrocento"/>
                <a:cs typeface="Quattrocento"/>
                <a:sym typeface="Quattrocento"/>
              </a:rPr>
              <a:t>THE NOH STAGE</a:t>
            </a:r>
          </a:p>
        </p:txBody>
      </p:sp>
      <p:pic>
        <p:nvPicPr>
          <p:cNvPr id="137" name="Shape 137"/>
          <p:cNvPicPr preferRelativeResize="0"/>
          <p:nvPr/>
        </p:nvPicPr>
        <p:blipFill>
          <a:blip r:embed="rId3">
            <a:alphaModFix/>
          </a:blip>
          <a:stretch>
            <a:fillRect/>
          </a:stretch>
        </p:blipFill>
        <p:spPr>
          <a:xfrm>
            <a:off x="97274" y="1621275"/>
            <a:ext cx="8966599" cy="52367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Noh - the Roles</a:t>
            </a:r>
          </a:p>
        </p:txBody>
      </p:sp>
      <p:sp>
        <p:nvSpPr>
          <p:cNvPr id="143" name="Shape 143"/>
          <p:cNvSpPr txBox="1"/>
          <p:nvPr>
            <p:ph idx="1" type="body"/>
          </p:nvPr>
        </p:nvSpPr>
        <p:spPr>
          <a:xfrm>
            <a:off x="457200" y="1752600"/>
            <a:ext cx="8229600" cy="4878299"/>
          </a:xfrm>
          <a:prstGeom prst="rect">
            <a:avLst/>
          </a:prstGeom>
        </p:spPr>
        <p:txBody>
          <a:bodyPr anchorCtr="0" anchor="t" bIns="91425" lIns="91425" rIns="91425" tIns="91425">
            <a:noAutofit/>
          </a:bodyPr>
          <a:lstStyle/>
          <a:p>
            <a:pPr indent="0" marL="266700" rtl="0">
              <a:spcBef>
                <a:spcPts val="0"/>
              </a:spcBef>
              <a:buNone/>
            </a:pPr>
            <a:r>
              <a:rPr lang="en-US" sz="1800"/>
              <a:t>Traditionally, all actors in Noh Theatre are male. There are five main roles in Noh:</a:t>
            </a:r>
          </a:p>
          <a:p>
            <a:pPr indent="0" marL="0" rtl="0">
              <a:spcBef>
                <a:spcPts val="0"/>
              </a:spcBef>
              <a:buNone/>
            </a:pPr>
            <a:r>
              <a:t/>
            </a:r>
            <a:endParaRPr sz="1800"/>
          </a:p>
          <a:p>
            <a:pPr indent="-228600" lvl="0" marL="457200" rtl="0">
              <a:spcBef>
                <a:spcPts val="0"/>
              </a:spcBef>
              <a:buSzPct val="100000"/>
            </a:pPr>
            <a:r>
              <a:rPr i="1" lang="en-US" sz="2100"/>
              <a:t>The Shite</a:t>
            </a:r>
            <a:r>
              <a:rPr lang="en-US" sz="2100"/>
              <a:t> (pronounced Sh’tay!) - the leading character.   Might play a spirit, god or supernatural being.</a:t>
            </a:r>
          </a:p>
          <a:p>
            <a:pPr indent="-228600" lvl="0" marL="457200" rtl="0">
              <a:spcBef>
                <a:spcPts val="0"/>
              </a:spcBef>
              <a:buSzPct val="100000"/>
            </a:pPr>
            <a:r>
              <a:rPr i="1" lang="en-US" sz="2100"/>
              <a:t>The Waki </a:t>
            </a:r>
            <a:r>
              <a:rPr lang="en-US" sz="2100"/>
              <a:t>- the supporting character. Always plays a human character, such as a priest or samurai</a:t>
            </a:r>
          </a:p>
          <a:p>
            <a:pPr indent="-228600" lvl="0" marL="457200" rtl="0">
              <a:spcBef>
                <a:spcPts val="0"/>
              </a:spcBef>
              <a:buSzPct val="100000"/>
            </a:pPr>
            <a:r>
              <a:rPr i="1" lang="en-US" sz="2100"/>
              <a:t>The Tsure</a:t>
            </a:r>
            <a:r>
              <a:rPr lang="en-US" sz="2100"/>
              <a:t> - can be the </a:t>
            </a:r>
            <a:r>
              <a:rPr i="1" lang="en-US" sz="2100"/>
              <a:t>Shitetsure</a:t>
            </a:r>
            <a:r>
              <a:rPr lang="en-US" sz="2100"/>
              <a:t> (companion of the </a:t>
            </a:r>
            <a:r>
              <a:rPr i="1" lang="en-US" sz="2100"/>
              <a:t>Shite</a:t>
            </a:r>
            <a:r>
              <a:rPr lang="en-US" sz="2100"/>
              <a:t>, or </a:t>
            </a:r>
            <a:r>
              <a:rPr i="1" lang="en-US" sz="2100"/>
              <a:t>Wakitsure</a:t>
            </a:r>
            <a:r>
              <a:rPr lang="en-US" sz="2100"/>
              <a:t>; companion of the </a:t>
            </a:r>
            <a:r>
              <a:rPr i="1" lang="en-US" sz="2100"/>
              <a:t>Waki</a:t>
            </a:r>
            <a:r>
              <a:rPr lang="en-US" sz="2100"/>
              <a:t>)</a:t>
            </a:r>
          </a:p>
          <a:p>
            <a:pPr indent="-228600" lvl="0" marL="457200" rtl="0">
              <a:spcBef>
                <a:spcPts val="0"/>
              </a:spcBef>
              <a:buSzPct val="100000"/>
            </a:pPr>
            <a:r>
              <a:rPr i="1" lang="en-US" sz="2100"/>
              <a:t>Hayashi</a:t>
            </a:r>
            <a:r>
              <a:rPr lang="en-US" sz="2100"/>
              <a:t> - the musicians. Traditionally three drummers and a flute player.</a:t>
            </a:r>
          </a:p>
          <a:p>
            <a:pPr indent="-228600" lvl="0" marL="457200" rtl="0">
              <a:spcBef>
                <a:spcPts val="0"/>
              </a:spcBef>
              <a:buSzPct val="100000"/>
            </a:pPr>
            <a:r>
              <a:rPr i="1" lang="en-US" sz="2100"/>
              <a:t>Jiutai </a:t>
            </a:r>
            <a:r>
              <a:rPr lang="en-US" sz="2100"/>
              <a:t>- the chorus. Usually 8 people. Comments on the action, narrates and describes the mood and thoughts of the </a:t>
            </a:r>
            <a:r>
              <a:rPr i="1" lang="en-US" sz="2100"/>
              <a:t>Shite</a:t>
            </a:r>
          </a:p>
          <a:p>
            <a:pPr indent="-228600" lvl="0" marL="457200" rtl="0">
              <a:spcBef>
                <a:spcPts val="0"/>
              </a:spcBef>
              <a:buSzPct val="100000"/>
            </a:pPr>
            <a:r>
              <a:rPr i="1" lang="en-US" sz="2100"/>
              <a:t>Koken</a:t>
            </a:r>
            <a:r>
              <a:rPr lang="en-US" sz="2100"/>
              <a:t> - the stage attendants</a:t>
            </a:r>
          </a:p>
          <a:p>
            <a:pPr indent="0" lvl="0" marL="0" rtl="0">
              <a:lnSpc>
                <a:spcPct val="151630"/>
              </a:lnSpc>
              <a:spcBef>
                <a:spcPts val="1100"/>
              </a:spcBef>
              <a:spcAft>
                <a:spcPts val="1100"/>
              </a:spcAft>
              <a:buNone/>
            </a:pPr>
            <a:r>
              <a:t/>
            </a:r>
            <a:endParaRPr sz="1150">
              <a:solidFill>
                <a:srgbClr val="474747"/>
              </a:solidFill>
              <a:highlight>
                <a:srgbClr val="FFFFFF"/>
              </a:highlight>
              <a:latin typeface="Arial"/>
              <a:ea typeface="Arial"/>
              <a:cs typeface="Arial"/>
              <a:sym typeface="Arial"/>
            </a:endParaRPr>
          </a:p>
          <a:p>
            <a:pPr indent="0" marL="26670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26127" y="408371"/>
            <a:ext cx="8260672" cy="1039426"/>
          </a:xfrm>
          <a:prstGeom prst="rect">
            <a:avLst/>
          </a:prstGeom>
          <a:noFill/>
          <a:ln>
            <a:noFill/>
          </a:ln>
        </p:spPr>
        <p:txBody>
          <a:bodyPr anchorCtr="0" anchor="ctr" bIns="45700" lIns="91425" rIns="91425" tIns="45700">
            <a:noAutofit/>
          </a:bodyPr>
          <a:lstStyle/>
          <a:p>
            <a:pPr indent="0" lvl="0" marL="0" marR="0" rtl="0" algn="ctr">
              <a:spcBef>
                <a:spcPts val="0"/>
              </a:spcBef>
              <a:buClr>
                <a:srgbClr val="6B7C72"/>
              </a:buClr>
              <a:buSzPct val="25000"/>
              <a:buFont typeface="Quattrocento"/>
              <a:buNone/>
            </a:pPr>
            <a:r>
              <a:rPr b="0" baseline="0" i="0" lang="en-US" sz="3500" u="none" cap="none" strike="noStrike">
                <a:solidFill>
                  <a:srgbClr val="6B7C72"/>
                </a:solidFill>
                <a:latin typeface="Quattrocento"/>
                <a:ea typeface="Quattrocento"/>
                <a:cs typeface="Quattrocento"/>
                <a:sym typeface="Quattrocento"/>
              </a:rPr>
              <a:t>NOH MASKS (</a:t>
            </a:r>
            <a:r>
              <a:rPr lang="en-US"/>
              <a:t>Omote - Face)</a:t>
            </a:r>
          </a:p>
        </p:txBody>
      </p:sp>
      <p:sp>
        <p:nvSpPr>
          <p:cNvPr id="149" name="Shape 149"/>
          <p:cNvSpPr txBox="1"/>
          <p:nvPr>
            <p:ph idx="1" type="body"/>
          </p:nvPr>
        </p:nvSpPr>
        <p:spPr>
          <a:xfrm>
            <a:off x="457200" y="1752600"/>
            <a:ext cx="8229600" cy="4586700"/>
          </a:xfrm>
          <a:prstGeom prst="rect">
            <a:avLst/>
          </a:prstGeom>
          <a:noFill/>
          <a:ln>
            <a:noFill/>
          </a:ln>
        </p:spPr>
        <p:txBody>
          <a:bodyPr anchorCtr="0" anchor="t" bIns="45700" lIns="91425" rIns="91425" tIns="45700">
            <a:noAutofit/>
          </a:bodyPr>
          <a:lstStyle/>
          <a:p>
            <a:pPr indent="-76200" lvl="0" marL="342900" marR="0" rtl="0" algn="l">
              <a:spcBef>
                <a:spcPts val="0"/>
              </a:spcBef>
              <a:buClr>
                <a:schemeClr val="accent1"/>
              </a:buClr>
              <a:buSzPct val="100000"/>
              <a:buFont typeface="Arial"/>
              <a:buNone/>
            </a:pPr>
            <a:r>
              <a:rPr lang="en-US"/>
              <a:t>There were originally around 60 types of Noh Masks, today there are more than 200.</a:t>
            </a:r>
          </a:p>
          <a:p>
            <a:pPr indent="0" lvl="0" marL="266700" marR="0" rtl="0" algn="l">
              <a:spcBef>
                <a:spcPts val="0"/>
              </a:spcBef>
              <a:buClr>
                <a:schemeClr val="accent1"/>
              </a:buClr>
              <a:buFont typeface="Arial"/>
              <a:buNone/>
            </a:pPr>
            <a:r>
              <a:t/>
            </a:r>
            <a:endParaRPr/>
          </a:p>
          <a:p>
            <a:pPr indent="0" lvl="0" marL="266700" marR="0" rtl="0" algn="l">
              <a:spcBef>
                <a:spcPts val="0"/>
              </a:spcBef>
              <a:buClr>
                <a:schemeClr val="accent1"/>
              </a:buClr>
              <a:buSzPct val="100000"/>
              <a:buFont typeface="Arial"/>
              <a:buNone/>
            </a:pPr>
            <a:r>
              <a:rPr lang="en-US"/>
              <a:t>Noh actors believe that each Mask has a certain power, and they treat the Masks with absolute respect. The word for the act of putting the Mask on is, ‘</a:t>
            </a:r>
            <a:r>
              <a:rPr i="1" lang="en-US"/>
              <a:t>kaker</a:t>
            </a:r>
            <a:r>
              <a:rPr lang="en-US"/>
              <a:t>u’. The actor ‘becomes’ the Mask and takes on it’s emotions.</a:t>
            </a:r>
          </a:p>
          <a:p>
            <a:pPr indent="0" lvl="0" marL="266700" marR="0" rtl="0" algn="l">
              <a:spcBef>
                <a:spcPts val="0"/>
              </a:spcBef>
              <a:buClr>
                <a:schemeClr val="accent1"/>
              </a:buClr>
              <a:buFont typeface="Arial"/>
              <a:buNone/>
            </a:pPr>
            <a:r>
              <a:t/>
            </a:r>
            <a:endParaRPr/>
          </a:p>
          <a:p>
            <a:pPr indent="0" lvl="0" marL="266700" marR="0" rtl="0" algn="l">
              <a:spcBef>
                <a:spcPts val="0"/>
              </a:spcBef>
              <a:buClr>
                <a:schemeClr val="accent1"/>
              </a:buClr>
              <a:buSzPct val="100000"/>
              <a:buFont typeface="Arial"/>
              <a:buNone/>
            </a:pPr>
            <a:r>
              <a:rPr lang="en-US"/>
              <a:t>Masks are worn to show a wide range of characters including young children, elderly women, demons, gods and ghosts.  Only the </a:t>
            </a:r>
            <a:r>
              <a:rPr i="1" lang="en-US"/>
              <a:t>Shite</a:t>
            </a:r>
            <a:r>
              <a:rPr lang="en-US"/>
              <a:t> wears a Mask, the </a:t>
            </a:r>
            <a:r>
              <a:rPr i="1" lang="en-US"/>
              <a:t>Waki</a:t>
            </a:r>
            <a:r>
              <a:rPr lang="en-US"/>
              <a:t> is unmasked as he is always playing a human male.</a:t>
            </a:r>
          </a:p>
          <a:p>
            <a:pPr indent="0" lvl="0" marL="266700" marR="0" rtl="0" algn="l">
              <a:spcBef>
                <a:spcPts val="0"/>
              </a:spcBef>
              <a:buClr>
                <a:schemeClr val="accent1"/>
              </a:buClr>
              <a:buFont typeface="Arial"/>
              <a:buNone/>
            </a:pPr>
            <a:r>
              <a:t/>
            </a:r>
            <a:endParaRPr/>
          </a:p>
          <a:p>
            <a:pPr indent="0" lvl="0" marL="266700" marR="0" rtl="0" algn="l">
              <a:spcBef>
                <a:spcPts val="0"/>
              </a:spcBef>
              <a:buClr>
                <a:schemeClr val="accent1"/>
              </a:buClr>
              <a:buFont typeface="Arial"/>
              <a:buNone/>
            </a:pPr>
            <a:r>
              <a:t/>
            </a:r>
            <a:endParaRPr/>
          </a:p>
          <a:p>
            <a:pPr indent="0" lvl="0" marL="266700" marR="0" rtl="0" algn="l">
              <a:spcBef>
                <a:spcPts val="0"/>
              </a:spcBef>
              <a:buClr>
                <a:schemeClr val="accent1"/>
              </a:buClr>
              <a:buFont typeface="Arial"/>
              <a:buNone/>
            </a:pPr>
            <a:r>
              <a:t/>
            </a:r>
            <a:endParaRPr/>
          </a:p>
          <a:p>
            <a:pPr indent="0" lvl="0" marL="266700" marR="0" rtl="0" algn="l">
              <a:spcBef>
                <a:spcPts val="0"/>
              </a:spcBef>
              <a:buClr>
                <a:schemeClr val="accent1"/>
              </a:buClr>
              <a:buFont typeface="Arial"/>
              <a:buNone/>
            </a:pPr>
            <a:r>
              <a:t/>
            </a:r>
            <a:endParaRPr/>
          </a:p>
          <a:p>
            <a:pPr indent="0" lvl="0" marL="266700" marR="0" rtl="0" algn="l">
              <a:spcBef>
                <a:spcPts val="0"/>
              </a:spcBef>
              <a:buClr>
                <a:schemeClr val="accent1"/>
              </a:buClr>
              <a:buFont typeface="Arial"/>
              <a:buNone/>
            </a:pPr>
            <a:r>
              <a:t/>
            </a:r>
            <a:endParaRPr/>
          </a:p>
          <a:p>
            <a:pPr indent="0" lvl="0" marL="0" marR="0" rtl="0" algn="l">
              <a:spcBef>
                <a:spcPts val="0"/>
              </a:spcBef>
              <a:buNone/>
            </a:pPr>
            <a:r>
              <a:t/>
            </a:r>
            <a:endParaRPr/>
          </a:p>
          <a:p>
            <a:pPr indent="0" lvl="0" marL="266700" marR="0" rtl="0" algn="l">
              <a:spcBef>
                <a:spcPts val="0"/>
              </a:spcBef>
              <a:buClr>
                <a:schemeClr val="accent1"/>
              </a:buClr>
              <a:buFont typeface="Arial"/>
              <a:buNone/>
            </a:pPr>
            <a:r>
              <a:t/>
            </a:r>
            <a:endParaRPr/>
          </a:p>
          <a:p>
            <a:pPr indent="0" lvl="0" marL="266700" marR="0" rtl="0" algn="l">
              <a:spcBef>
                <a:spcPts val="0"/>
              </a:spcBef>
              <a:buClr>
                <a:schemeClr val="accent1"/>
              </a:buClr>
              <a:buFont typeface="Arial"/>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Noh Masks</a:t>
            </a:r>
          </a:p>
        </p:txBody>
      </p:sp>
      <p:sp>
        <p:nvSpPr>
          <p:cNvPr id="155" name="Shape 155"/>
          <p:cNvSpPr txBox="1"/>
          <p:nvPr>
            <p:ph idx="1" type="body"/>
          </p:nvPr>
        </p:nvSpPr>
        <p:spPr>
          <a:xfrm>
            <a:off x="457200" y="1752600"/>
            <a:ext cx="8229600" cy="4373700"/>
          </a:xfrm>
          <a:prstGeom prst="rect">
            <a:avLst/>
          </a:prstGeom>
        </p:spPr>
        <p:txBody>
          <a:bodyPr anchorCtr="0" anchor="t" bIns="91425" lIns="91425" rIns="91425" tIns="91425">
            <a:noAutofit/>
          </a:bodyPr>
          <a:lstStyle/>
          <a:p>
            <a:pPr rtl="0">
              <a:spcBef>
                <a:spcPts val="0"/>
              </a:spcBef>
              <a:buNone/>
            </a:pPr>
            <a:r>
              <a:rPr lang="en-US" sz="1800"/>
              <a:t>Noh Masks are very light, and are carved from one piece of cypress wood.  Holes are cut for the eyes, nose and mouth and then various materials are used to mould the features. Colours are used that are specific to each Mask.</a:t>
            </a:r>
          </a:p>
          <a:p>
            <a:pPr rtl="0">
              <a:spcBef>
                <a:spcPts val="0"/>
              </a:spcBef>
              <a:buNone/>
            </a:pPr>
            <a:r>
              <a:t/>
            </a:r>
            <a:endParaRPr sz="1800"/>
          </a:p>
          <a:p>
            <a:pPr rtl="0">
              <a:spcBef>
                <a:spcPts val="0"/>
              </a:spcBef>
              <a:buNone/>
            </a:pPr>
            <a:r>
              <a:rPr lang="en-US" sz="1800"/>
              <a:t>Some Noh Masks are very special, as they are designed to show different emotions depending on the way the actor tilts his head. This means that one Mask can sometimes be used to show three different emotions.</a:t>
            </a:r>
          </a:p>
          <a:p>
            <a:pPr rtl="0">
              <a:spcBef>
                <a:spcPts val="0"/>
              </a:spcBef>
              <a:buNone/>
            </a:pPr>
            <a:r>
              <a:t/>
            </a:r>
            <a:endParaRPr sz="1800"/>
          </a:p>
          <a:p>
            <a:pPr indent="0" marL="266700" rtl="0">
              <a:spcBef>
                <a:spcPts val="0"/>
              </a:spcBef>
              <a:buNone/>
            </a:pPr>
            <a:r>
              <a:rPr lang="en-US" sz="1800"/>
              <a:t>Noh Masks do not cover the actor’s chin to allow for greater freedom of movement. </a:t>
            </a:r>
            <a:r>
              <a:rPr lang="en-US" sz="1200" u="sng">
                <a:solidFill>
                  <a:schemeClr val="hlink"/>
                </a:solidFill>
                <a:hlinkClick r:id="rId3"/>
              </a:rPr>
              <a:t>http://www.the-noh.com/en/trivia/015.html</a:t>
            </a:r>
          </a:p>
          <a:p>
            <a:pPr indent="0" marL="266700">
              <a:spcBef>
                <a:spcPts val="0"/>
              </a:spcBef>
              <a:buNone/>
            </a:pPr>
            <a:r>
              <a:t/>
            </a:r>
            <a:endParaRPr sz="1800"/>
          </a:p>
        </p:txBody>
      </p:sp>
      <p:pic>
        <p:nvPicPr>
          <p:cNvPr id="156" name="Shape 156"/>
          <p:cNvPicPr preferRelativeResize="0"/>
          <p:nvPr/>
        </p:nvPicPr>
        <p:blipFill>
          <a:blip r:embed="rId4">
            <a:alphaModFix/>
          </a:blip>
          <a:stretch>
            <a:fillRect/>
          </a:stretch>
        </p:blipFill>
        <p:spPr>
          <a:xfrm>
            <a:off x="3284600" y="4896250"/>
            <a:ext cx="2574800" cy="18302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26127" y="408371"/>
            <a:ext cx="8260799" cy="1039500"/>
          </a:xfrm>
          <a:prstGeom prst="rect">
            <a:avLst/>
          </a:prstGeom>
        </p:spPr>
        <p:txBody>
          <a:bodyPr anchorCtr="0" anchor="ctr" bIns="91425" lIns="91425" rIns="91425" tIns="91425">
            <a:noAutofit/>
          </a:bodyPr>
          <a:lstStyle/>
          <a:p>
            <a:pPr>
              <a:spcBef>
                <a:spcPts val="0"/>
              </a:spcBef>
              <a:buNone/>
            </a:pPr>
            <a:r>
              <a:rPr lang="en-US"/>
              <a:t>Noh Masks</a:t>
            </a:r>
          </a:p>
        </p:txBody>
      </p:sp>
      <p:sp>
        <p:nvSpPr>
          <p:cNvPr id="162" name="Shape 162"/>
          <p:cNvSpPr txBox="1"/>
          <p:nvPr>
            <p:ph idx="1" type="body"/>
          </p:nvPr>
        </p:nvSpPr>
        <p:spPr>
          <a:xfrm>
            <a:off x="457200" y="1752600"/>
            <a:ext cx="8229600" cy="4373700"/>
          </a:xfrm>
          <a:prstGeom prst="rect">
            <a:avLst/>
          </a:prstGeom>
        </p:spPr>
        <p:txBody>
          <a:bodyPr anchorCtr="0" anchor="t" bIns="91425" lIns="91425" rIns="91425" tIns="91425">
            <a:noAutofit/>
          </a:bodyPr>
          <a:lstStyle/>
          <a:p>
            <a:pPr>
              <a:spcBef>
                <a:spcPts val="0"/>
              </a:spcBef>
              <a:buNone/>
            </a:pPr>
            <a:r>
              <a:t/>
            </a:r>
            <a:endParaRPr/>
          </a:p>
        </p:txBody>
      </p:sp>
      <p:pic>
        <p:nvPicPr>
          <p:cNvPr id="163" name="Shape 163"/>
          <p:cNvPicPr preferRelativeResize="0"/>
          <p:nvPr/>
        </p:nvPicPr>
        <p:blipFill>
          <a:blip r:embed="rId3">
            <a:alphaModFix/>
          </a:blip>
          <a:stretch>
            <a:fillRect/>
          </a:stretch>
        </p:blipFill>
        <p:spPr>
          <a:xfrm>
            <a:off x="243187" y="1613650"/>
            <a:ext cx="8657625" cy="51632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pothecary">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