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0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Relationship Id="rId4" Type="http://schemas.openxmlformats.org/officeDocument/2006/relationships/image" Target="../media/image06.jpg"/><Relationship Id="rId5" Type="http://schemas.openxmlformats.org/officeDocument/2006/relationships/image" Target="../media/image07.jpg"/><Relationship Id="rId6" Type="http://schemas.openxmlformats.org/officeDocument/2006/relationships/image" Target="../media/image04.jpg"/><Relationship Id="rId7" Type="http://schemas.openxmlformats.org/officeDocument/2006/relationships/image" Target="../media/image08.jpg"/><Relationship Id="rId8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4" Type="http://schemas.openxmlformats.org/officeDocument/2006/relationships/hyperlink" Target="http://youtube.com/v/y6anj5T_I5k" TargetMode="External"/><Relationship Id="rId5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4" Type="http://schemas.openxmlformats.org/officeDocument/2006/relationships/hyperlink" Target="http://youtube.com/v/mKd9ERhV5SI" TargetMode="External"/><Relationship Id="rId5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4" Type="http://schemas.openxmlformats.org/officeDocument/2006/relationships/hyperlink" Target="http://youtube.com/v/dcxsheROd3E" TargetMode="External"/><Relationship Id="rId5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Neutral Masks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Movement and Ritual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Groups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Ashley, Katii, Willis, Laura, Britney, Toby, Joshua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Theodre, Mindy, Kaylin, Jason, Barbara, Mike, Sammy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Edison, Kristen, Candace, Geoff, Naveen, Yuen Tung, Jacky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Vincy, Angel, Gideon, Oona, Pak Hei, Ariel, Dave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 far you have...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Looked at Greek Theatre and chorus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Performed a short extract from Medea.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Chosen some images of various performances featuring a Chorus, and analysed the use of space/levels/formation.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Participated in a movement workshop with Noa.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Participated in various ‘mirror’ exercises.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Today you will...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Begin to develop your own Masked choral work,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For this you will need to develop various movement sequences.  These must include repetitive actions.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Some of these should involve the group moving in unison, as well as individuals moving independently of the group.  There should be one central actor.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Consider your use of space, levels and pace.  Experiment with contrasts.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Remember to consider the audience perspective, and keep the Masks towards the audience where possible.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Time limit - 2 minutes max.  Performances - Friday.  Work in progress - today.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Some images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4825" y="445025"/>
            <a:ext cx="6076150" cy="395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112" y="1152475"/>
            <a:ext cx="2066925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Images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300" y="1222712"/>
            <a:ext cx="2247900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4800" y="860762"/>
            <a:ext cx="243840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912" y="2940087"/>
            <a:ext cx="280987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950" y="354012"/>
            <a:ext cx="31813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07125" y="1931975"/>
            <a:ext cx="28003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09925" y="3483025"/>
            <a:ext cx="2400300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Videos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>
            <a:hlinkClick r:id="rId4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Videos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>
            <a:hlinkClick r:id="rId4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Music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>
            <a:hlinkClick r:id="rId4"/>
          </p:cNvPr>
          <p:cNvSpPr/>
          <p:nvPr/>
        </p:nvSpPr>
        <p:spPr>
          <a:xfrm>
            <a:off x="2879425" y="80410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Process work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Once you have the basic structure of your piece I want you to film your work. 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Watch this as a group and discuss areas for improvement.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Screen shot TWO images each from the video that show an important movement/an idea you contributed/a moment of creative thinking etc.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Insert these into a document and write about why you chose this image and what it shows/highlights.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