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4" r:id="rId1"/>
  </p:sldMasterIdLst>
  <p:notesMasterIdLst>
    <p:notesMasterId r:id="rId38"/>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Lst>
  <p:sldSz cx="9144000" cy="6858000" type="screen4x3"/>
  <p:notesSz cx="6858000" cy="9144000"/>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90651C3A-4460-11DB-9652-00E08161165F}"/>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92" d="100"/>
          <a:sy n="92" d="100"/>
        </p:scale>
        <p:origin x="-1376"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notesMaster" Target="notesMasters/notesMaster1.xml"/><Relationship Id="rId39" Type="http://schemas.openxmlformats.org/officeDocument/2006/relationships/printerSettings" Target="printerSettings/printerSettings1.bin"/><Relationship Id="rId40" Type="http://schemas.openxmlformats.org/officeDocument/2006/relationships/presProps" Target="presProps.xml"/><Relationship Id="rId41" Type="http://schemas.openxmlformats.org/officeDocument/2006/relationships/viewProps" Target="viewProps.xml"/><Relationship Id="rId42" Type="http://schemas.openxmlformats.org/officeDocument/2006/relationships/theme" Target="theme/theme1.xml"/><Relationship Id="rId43"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1"/>
        <p:cNvGrpSpPr/>
        <p:nvPr/>
      </p:nvGrpSpPr>
      <p:grpSpPr>
        <a:xfrm>
          <a:off x="0" y="0"/>
          <a:ext cx="0" cy="0"/>
          <a:chOff x="0" y="0"/>
          <a:chExt cx="0" cy="0"/>
        </a:xfrm>
      </p:grpSpPr>
      <p:sp>
        <p:nvSpPr>
          <p:cNvPr id="2" name="Shape 2"/>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 name="Shape 3"/>
          <p:cNvSpPr txBox="1">
            <a:spLocks noGrp="1"/>
          </p:cNvSpPr>
          <p:nvPr>
            <p:ph type="body" idx="1"/>
          </p:nvPr>
        </p:nvSpPr>
        <p:spPr>
          <a:xfrm>
            <a:off x="685800" y="4343400"/>
            <a:ext cx="5486399" cy="4114800"/>
          </a:xfrm>
          <a:prstGeom prst="rect">
            <a:avLst/>
          </a:prstGeom>
        </p:spPr>
        <p:txBody>
          <a:bodyPr lIns="91425" tIns="91425" rIns="91425" bIns="91425" anchor="t" anchorCtr="0"/>
          <a:lstStyle>
            <a:lvl1pPr>
              <a:defRPr sz="1100"/>
            </a:lvl1pPr>
            <a:lvl2pPr>
              <a:defRPr sz="1100"/>
            </a:lvl2pPr>
            <a:lvl3pPr>
              <a:defRPr sz="1100"/>
            </a:lvl3pPr>
            <a:lvl4pPr>
              <a:defRPr sz="1100"/>
            </a:lvl4pPr>
            <a:lvl5pPr>
              <a:defRPr sz="1100"/>
            </a:lvl5pPr>
            <a:lvl6pPr>
              <a:defRPr sz="1100"/>
            </a:lvl6pPr>
            <a:lvl7pPr>
              <a:defRPr sz="1100"/>
            </a:lvl7pPr>
            <a:lvl8pPr>
              <a:defRPr sz="1100"/>
            </a:lvl8pPr>
            <a:lvl9pPr>
              <a:defRPr sz="1100"/>
            </a:lvl9pPr>
          </a:lstStyle>
          <a:p>
            <a:endParaRPr/>
          </a:p>
        </p:txBody>
      </p:sp>
    </p:spTree>
    <p:extLst>
      <p:ext uri="{BB962C8B-B14F-4D97-AF65-F5344CB8AC3E}">
        <p14:creationId xmlns:p14="http://schemas.microsoft.com/office/powerpoint/2010/main" val="209482364"/>
      </p:ext>
    </p:extLst>
  </p:cSld>
  <p:clrMap bg1="lt1" tx1="dk1" bg2="dk2" tx2="lt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3.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4.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5.xml"/></Relationships>
</file>

<file path=ppt/notesSlides/_rels/notesSlide3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6.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2"/>
        <p:cNvGrpSpPr/>
        <p:nvPr/>
      </p:nvGrpSpPr>
      <p:grpSpPr>
        <a:xfrm>
          <a:off x="0" y="0"/>
          <a:ext cx="0" cy="0"/>
          <a:chOff x="0" y="0"/>
          <a:chExt cx="0" cy="0"/>
        </a:xfrm>
      </p:grpSpPr>
      <p:sp>
        <p:nvSpPr>
          <p:cNvPr id="73" name="Shape 73"/>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4" name="Shape 74"/>
          <p:cNvSpPr txBox="1">
            <a:spLocks noGrp="1"/>
          </p:cNvSpPr>
          <p:nvPr>
            <p:ph type="body" idx="1"/>
          </p:nvPr>
        </p:nvSpPr>
        <p:spPr>
          <a:xfrm>
            <a:off x="685800" y="4343400"/>
            <a:ext cx="5486399" cy="4114800"/>
          </a:xfrm>
          <a:prstGeom prst="rect">
            <a:avLst/>
          </a:prstGeom>
        </p:spPr>
        <p:txBody>
          <a:bodyPr lIns="91425" tIns="91425" rIns="91425" bIns="91425" anchor="t" anchorCtr="0">
            <a:spAutoFit/>
          </a:bodyPr>
          <a:lstStyle/>
          <a:p>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5"/>
        <p:cNvGrpSpPr/>
        <p:nvPr/>
      </p:nvGrpSpPr>
      <p:grpSpPr>
        <a:xfrm>
          <a:off x="0" y="0"/>
          <a:ext cx="0" cy="0"/>
          <a:chOff x="0" y="0"/>
          <a:chExt cx="0" cy="0"/>
        </a:xfrm>
      </p:grpSpPr>
      <p:sp>
        <p:nvSpPr>
          <p:cNvPr id="136" name="Shape 136"/>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7" name="Shape 137"/>
          <p:cNvSpPr txBox="1">
            <a:spLocks noGrp="1"/>
          </p:cNvSpPr>
          <p:nvPr>
            <p:ph type="body" idx="1"/>
          </p:nvPr>
        </p:nvSpPr>
        <p:spPr>
          <a:xfrm>
            <a:off x="685800" y="4343400"/>
            <a:ext cx="5486399" cy="4114800"/>
          </a:xfrm>
          <a:prstGeom prst="rect">
            <a:avLst/>
          </a:prstGeom>
        </p:spPr>
        <p:txBody>
          <a:bodyPr lIns="91425" tIns="91425" rIns="91425" bIns="91425" anchor="t" anchorCtr="0">
            <a:spAutoFit/>
          </a:bodyPr>
          <a:lstStyle/>
          <a:p>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6"/>
        <p:cNvGrpSpPr/>
        <p:nvPr/>
      </p:nvGrpSpPr>
      <p:grpSpPr>
        <a:xfrm>
          <a:off x="0" y="0"/>
          <a:ext cx="0" cy="0"/>
          <a:chOff x="0" y="0"/>
          <a:chExt cx="0" cy="0"/>
        </a:xfrm>
      </p:grpSpPr>
      <p:sp>
        <p:nvSpPr>
          <p:cNvPr id="147" name="Shape 147"/>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48" name="Shape 148"/>
          <p:cNvSpPr txBox="1">
            <a:spLocks noGrp="1"/>
          </p:cNvSpPr>
          <p:nvPr>
            <p:ph type="body" idx="1"/>
          </p:nvPr>
        </p:nvSpPr>
        <p:spPr>
          <a:xfrm>
            <a:off x="685800" y="4343400"/>
            <a:ext cx="5486399" cy="4114800"/>
          </a:xfrm>
          <a:prstGeom prst="rect">
            <a:avLst/>
          </a:prstGeom>
        </p:spPr>
        <p:txBody>
          <a:bodyPr lIns="91425" tIns="91425" rIns="91425" bIns="91425" anchor="t" anchorCtr="0">
            <a:spAutoFit/>
          </a:bodyPr>
          <a:lstStyle/>
          <a:p>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2"/>
        <p:cNvGrpSpPr/>
        <p:nvPr/>
      </p:nvGrpSpPr>
      <p:grpSpPr>
        <a:xfrm>
          <a:off x="0" y="0"/>
          <a:ext cx="0" cy="0"/>
          <a:chOff x="0" y="0"/>
          <a:chExt cx="0" cy="0"/>
        </a:xfrm>
      </p:grpSpPr>
      <p:sp>
        <p:nvSpPr>
          <p:cNvPr id="153" name="Shape 153"/>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54" name="Shape 154"/>
          <p:cNvSpPr txBox="1">
            <a:spLocks noGrp="1"/>
          </p:cNvSpPr>
          <p:nvPr>
            <p:ph type="body" idx="1"/>
          </p:nvPr>
        </p:nvSpPr>
        <p:spPr>
          <a:xfrm>
            <a:off x="685800" y="4343400"/>
            <a:ext cx="5486399" cy="4114800"/>
          </a:xfrm>
          <a:prstGeom prst="rect">
            <a:avLst/>
          </a:prstGeom>
        </p:spPr>
        <p:txBody>
          <a:bodyPr lIns="91425" tIns="91425" rIns="91425" bIns="91425" anchor="t" anchorCtr="0">
            <a:spAutoFit/>
          </a:bodyPr>
          <a:lstStyle/>
          <a:p>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3"/>
        <p:cNvGrpSpPr/>
        <p:nvPr/>
      </p:nvGrpSpPr>
      <p:grpSpPr>
        <a:xfrm>
          <a:off x="0" y="0"/>
          <a:ext cx="0" cy="0"/>
          <a:chOff x="0" y="0"/>
          <a:chExt cx="0" cy="0"/>
        </a:xfrm>
      </p:grpSpPr>
      <p:sp>
        <p:nvSpPr>
          <p:cNvPr id="164" name="Shape 164"/>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65" name="Shape 165"/>
          <p:cNvSpPr txBox="1">
            <a:spLocks noGrp="1"/>
          </p:cNvSpPr>
          <p:nvPr>
            <p:ph type="body" idx="1"/>
          </p:nvPr>
        </p:nvSpPr>
        <p:spPr>
          <a:xfrm>
            <a:off x="685800" y="4343400"/>
            <a:ext cx="5486399" cy="4114800"/>
          </a:xfrm>
          <a:prstGeom prst="rect">
            <a:avLst/>
          </a:prstGeom>
        </p:spPr>
        <p:txBody>
          <a:bodyPr lIns="91425" tIns="91425" rIns="91425" bIns="91425" anchor="t" anchorCtr="0">
            <a:spAutoFit/>
          </a:bodyPr>
          <a:lstStyle/>
          <a:p>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0"/>
        <p:cNvGrpSpPr/>
        <p:nvPr/>
      </p:nvGrpSpPr>
      <p:grpSpPr>
        <a:xfrm>
          <a:off x="0" y="0"/>
          <a:ext cx="0" cy="0"/>
          <a:chOff x="0" y="0"/>
          <a:chExt cx="0" cy="0"/>
        </a:xfrm>
      </p:grpSpPr>
      <p:sp>
        <p:nvSpPr>
          <p:cNvPr id="171" name="Shape 171"/>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72" name="Shape 172"/>
          <p:cNvSpPr txBox="1">
            <a:spLocks noGrp="1"/>
          </p:cNvSpPr>
          <p:nvPr>
            <p:ph type="body" idx="1"/>
          </p:nvPr>
        </p:nvSpPr>
        <p:spPr>
          <a:xfrm>
            <a:off x="685800" y="4343400"/>
            <a:ext cx="5486399" cy="4114800"/>
          </a:xfrm>
          <a:prstGeom prst="rect">
            <a:avLst/>
          </a:prstGeom>
        </p:spPr>
        <p:txBody>
          <a:bodyPr lIns="91425" tIns="91425" rIns="91425" bIns="91425" anchor="t" anchorCtr="0">
            <a:spAutoFit/>
          </a:bodyPr>
          <a:lstStyle/>
          <a:p>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6"/>
        <p:cNvGrpSpPr/>
        <p:nvPr/>
      </p:nvGrpSpPr>
      <p:grpSpPr>
        <a:xfrm>
          <a:off x="0" y="0"/>
          <a:ext cx="0" cy="0"/>
          <a:chOff x="0" y="0"/>
          <a:chExt cx="0" cy="0"/>
        </a:xfrm>
      </p:grpSpPr>
      <p:sp>
        <p:nvSpPr>
          <p:cNvPr id="177" name="Shape 177"/>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78" name="Shape 178"/>
          <p:cNvSpPr txBox="1">
            <a:spLocks noGrp="1"/>
          </p:cNvSpPr>
          <p:nvPr>
            <p:ph type="body" idx="1"/>
          </p:nvPr>
        </p:nvSpPr>
        <p:spPr>
          <a:xfrm>
            <a:off x="685800" y="4343400"/>
            <a:ext cx="5486399" cy="4114800"/>
          </a:xfrm>
          <a:prstGeom prst="rect">
            <a:avLst/>
          </a:prstGeom>
        </p:spPr>
        <p:txBody>
          <a:bodyPr lIns="91425" tIns="91425" rIns="91425" bIns="91425" anchor="t" anchorCtr="0">
            <a:spAutoFit/>
          </a:bodyPr>
          <a:lstStyle/>
          <a:p>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7"/>
        <p:cNvGrpSpPr/>
        <p:nvPr/>
      </p:nvGrpSpPr>
      <p:grpSpPr>
        <a:xfrm>
          <a:off x="0" y="0"/>
          <a:ext cx="0" cy="0"/>
          <a:chOff x="0" y="0"/>
          <a:chExt cx="0" cy="0"/>
        </a:xfrm>
      </p:grpSpPr>
      <p:sp>
        <p:nvSpPr>
          <p:cNvPr id="188" name="Shape 188"/>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89" name="Shape 189"/>
          <p:cNvSpPr txBox="1">
            <a:spLocks noGrp="1"/>
          </p:cNvSpPr>
          <p:nvPr>
            <p:ph type="body" idx="1"/>
          </p:nvPr>
        </p:nvSpPr>
        <p:spPr>
          <a:xfrm>
            <a:off x="685800" y="4343400"/>
            <a:ext cx="5486399" cy="4114800"/>
          </a:xfrm>
          <a:prstGeom prst="rect">
            <a:avLst/>
          </a:prstGeom>
        </p:spPr>
        <p:txBody>
          <a:bodyPr lIns="91425" tIns="91425" rIns="91425" bIns="91425" anchor="t" anchorCtr="0">
            <a:spAutoFit/>
          </a:bodyPr>
          <a:lstStyle/>
          <a:p>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3"/>
        <p:cNvGrpSpPr/>
        <p:nvPr/>
      </p:nvGrpSpPr>
      <p:grpSpPr>
        <a:xfrm>
          <a:off x="0" y="0"/>
          <a:ext cx="0" cy="0"/>
          <a:chOff x="0" y="0"/>
          <a:chExt cx="0" cy="0"/>
        </a:xfrm>
      </p:grpSpPr>
      <p:sp>
        <p:nvSpPr>
          <p:cNvPr id="194" name="Shape 194"/>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95" name="Shape 195"/>
          <p:cNvSpPr txBox="1">
            <a:spLocks noGrp="1"/>
          </p:cNvSpPr>
          <p:nvPr>
            <p:ph type="body" idx="1"/>
          </p:nvPr>
        </p:nvSpPr>
        <p:spPr>
          <a:xfrm>
            <a:off x="685800" y="4343400"/>
            <a:ext cx="5486399" cy="4114800"/>
          </a:xfrm>
          <a:prstGeom prst="rect">
            <a:avLst/>
          </a:prstGeom>
        </p:spPr>
        <p:txBody>
          <a:bodyPr lIns="91425" tIns="91425" rIns="91425" bIns="91425" anchor="t" anchorCtr="0">
            <a:spAutoFit/>
          </a:bodyPr>
          <a:lstStyle/>
          <a:p>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2"/>
        <p:cNvGrpSpPr/>
        <p:nvPr/>
      </p:nvGrpSpPr>
      <p:grpSpPr>
        <a:xfrm>
          <a:off x="0" y="0"/>
          <a:ext cx="0" cy="0"/>
          <a:chOff x="0" y="0"/>
          <a:chExt cx="0" cy="0"/>
        </a:xfrm>
      </p:grpSpPr>
      <p:sp>
        <p:nvSpPr>
          <p:cNvPr id="203" name="Shape 203"/>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04" name="Shape 204"/>
          <p:cNvSpPr txBox="1">
            <a:spLocks noGrp="1"/>
          </p:cNvSpPr>
          <p:nvPr>
            <p:ph type="body" idx="1"/>
          </p:nvPr>
        </p:nvSpPr>
        <p:spPr>
          <a:xfrm>
            <a:off x="685800" y="4343400"/>
            <a:ext cx="5486399" cy="4114800"/>
          </a:xfrm>
          <a:prstGeom prst="rect">
            <a:avLst/>
          </a:prstGeom>
        </p:spPr>
        <p:txBody>
          <a:bodyPr lIns="91425" tIns="91425" rIns="91425" bIns="91425" anchor="t" anchorCtr="0">
            <a:spAutoFit/>
          </a:bodyPr>
          <a:lstStyle/>
          <a:p>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8"/>
        <p:cNvGrpSpPr/>
        <p:nvPr/>
      </p:nvGrpSpPr>
      <p:grpSpPr>
        <a:xfrm>
          <a:off x="0" y="0"/>
          <a:ext cx="0" cy="0"/>
          <a:chOff x="0" y="0"/>
          <a:chExt cx="0" cy="0"/>
        </a:xfrm>
      </p:grpSpPr>
      <p:sp>
        <p:nvSpPr>
          <p:cNvPr id="209" name="Shape 209"/>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10" name="Shape 210"/>
          <p:cNvSpPr txBox="1">
            <a:spLocks noGrp="1"/>
          </p:cNvSpPr>
          <p:nvPr>
            <p:ph type="body" idx="1"/>
          </p:nvPr>
        </p:nvSpPr>
        <p:spPr>
          <a:xfrm>
            <a:off x="685800" y="4343400"/>
            <a:ext cx="5486399" cy="4114800"/>
          </a:xfrm>
          <a:prstGeom prst="rect">
            <a:avLst/>
          </a:prstGeom>
        </p:spPr>
        <p:txBody>
          <a:bodyPr lIns="91425" tIns="91425" rIns="91425" bIns="91425" anchor="t" anchorCtr="0">
            <a:spAutoFit/>
          </a:bodyPr>
          <a:lstStyle/>
          <a:p>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Shape 87"/>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8" name="Shape 88"/>
          <p:cNvSpPr txBox="1">
            <a:spLocks noGrp="1"/>
          </p:cNvSpPr>
          <p:nvPr>
            <p:ph type="body" idx="1"/>
          </p:nvPr>
        </p:nvSpPr>
        <p:spPr>
          <a:xfrm>
            <a:off x="685800" y="4343400"/>
            <a:ext cx="5486399" cy="4114800"/>
          </a:xfrm>
          <a:prstGeom prst="rect">
            <a:avLst/>
          </a:prstGeom>
        </p:spPr>
        <p:txBody>
          <a:bodyPr lIns="91425" tIns="91425" rIns="91425" bIns="91425" anchor="t" anchorCtr="0">
            <a:spAutoFit/>
          </a:bodyPr>
          <a:lstStyle/>
          <a:p>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5"/>
        <p:cNvGrpSpPr/>
        <p:nvPr/>
      </p:nvGrpSpPr>
      <p:grpSpPr>
        <a:xfrm>
          <a:off x="0" y="0"/>
          <a:ext cx="0" cy="0"/>
          <a:chOff x="0" y="0"/>
          <a:chExt cx="0" cy="0"/>
        </a:xfrm>
      </p:grpSpPr>
      <p:sp>
        <p:nvSpPr>
          <p:cNvPr id="216" name="Shape 216"/>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17" name="Shape 217"/>
          <p:cNvSpPr txBox="1">
            <a:spLocks noGrp="1"/>
          </p:cNvSpPr>
          <p:nvPr>
            <p:ph type="body" idx="1"/>
          </p:nvPr>
        </p:nvSpPr>
        <p:spPr>
          <a:xfrm>
            <a:off x="685800" y="4343400"/>
            <a:ext cx="5486399" cy="4114800"/>
          </a:xfrm>
          <a:prstGeom prst="rect">
            <a:avLst/>
          </a:prstGeom>
        </p:spPr>
        <p:txBody>
          <a:bodyPr lIns="91425" tIns="91425" rIns="91425" bIns="91425" anchor="t" anchorCtr="0">
            <a:spAutoFit/>
          </a:bodyPr>
          <a:lstStyle/>
          <a:p>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2"/>
        <p:cNvGrpSpPr/>
        <p:nvPr/>
      </p:nvGrpSpPr>
      <p:grpSpPr>
        <a:xfrm>
          <a:off x="0" y="0"/>
          <a:ext cx="0" cy="0"/>
          <a:chOff x="0" y="0"/>
          <a:chExt cx="0" cy="0"/>
        </a:xfrm>
      </p:grpSpPr>
      <p:sp>
        <p:nvSpPr>
          <p:cNvPr id="223" name="Shape 223"/>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24" name="Shape 224"/>
          <p:cNvSpPr txBox="1">
            <a:spLocks noGrp="1"/>
          </p:cNvSpPr>
          <p:nvPr>
            <p:ph type="body" idx="1"/>
          </p:nvPr>
        </p:nvSpPr>
        <p:spPr>
          <a:xfrm>
            <a:off x="685800" y="4343400"/>
            <a:ext cx="5486399" cy="4114800"/>
          </a:xfrm>
          <a:prstGeom prst="rect">
            <a:avLst/>
          </a:prstGeom>
        </p:spPr>
        <p:txBody>
          <a:bodyPr lIns="91425" tIns="91425" rIns="91425" bIns="91425" anchor="t" anchorCtr="0">
            <a:spAutoFit/>
          </a:bodyPr>
          <a:lstStyle/>
          <a:p>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9"/>
        <p:cNvGrpSpPr/>
        <p:nvPr/>
      </p:nvGrpSpPr>
      <p:grpSpPr>
        <a:xfrm>
          <a:off x="0" y="0"/>
          <a:ext cx="0" cy="0"/>
          <a:chOff x="0" y="0"/>
          <a:chExt cx="0" cy="0"/>
        </a:xfrm>
      </p:grpSpPr>
      <p:sp>
        <p:nvSpPr>
          <p:cNvPr id="230" name="Shape 230"/>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31" name="Shape 231"/>
          <p:cNvSpPr txBox="1">
            <a:spLocks noGrp="1"/>
          </p:cNvSpPr>
          <p:nvPr>
            <p:ph type="body" idx="1"/>
          </p:nvPr>
        </p:nvSpPr>
        <p:spPr>
          <a:xfrm>
            <a:off x="685800" y="4343400"/>
            <a:ext cx="5486399" cy="4114800"/>
          </a:xfrm>
          <a:prstGeom prst="rect">
            <a:avLst/>
          </a:prstGeom>
        </p:spPr>
        <p:txBody>
          <a:bodyPr lIns="91425" tIns="91425" rIns="91425" bIns="91425" anchor="t" anchorCtr="0">
            <a:spAutoFit/>
          </a:bodyPr>
          <a:lstStyle/>
          <a:p>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6"/>
        <p:cNvGrpSpPr/>
        <p:nvPr/>
      </p:nvGrpSpPr>
      <p:grpSpPr>
        <a:xfrm>
          <a:off x="0" y="0"/>
          <a:ext cx="0" cy="0"/>
          <a:chOff x="0" y="0"/>
          <a:chExt cx="0" cy="0"/>
        </a:xfrm>
      </p:grpSpPr>
      <p:sp>
        <p:nvSpPr>
          <p:cNvPr id="237" name="Shape 237"/>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38" name="Shape 238"/>
          <p:cNvSpPr txBox="1">
            <a:spLocks noGrp="1"/>
          </p:cNvSpPr>
          <p:nvPr>
            <p:ph type="body" idx="1"/>
          </p:nvPr>
        </p:nvSpPr>
        <p:spPr>
          <a:xfrm>
            <a:off x="685800" y="4343400"/>
            <a:ext cx="5486399" cy="4114800"/>
          </a:xfrm>
          <a:prstGeom prst="rect">
            <a:avLst/>
          </a:prstGeom>
        </p:spPr>
        <p:txBody>
          <a:bodyPr lIns="91425" tIns="91425" rIns="91425" bIns="91425" anchor="t" anchorCtr="0">
            <a:spAutoFit/>
          </a:bodyPr>
          <a:lstStyle/>
          <a:p>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3"/>
        <p:cNvGrpSpPr/>
        <p:nvPr/>
      </p:nvGrpSpPr>
      <p:grpSpPr>
        <a:xfrm>
          <a:off x="0" y="0"/>
          <a:ext cx="0" cy="0"/>
          <a:chOff x="0" y="0"/>
          <a:chExt cx="0" cy="0"/>
        </a:xfrm>
      </p:grpSpPr>
      <p:sp>
        <p:nvSpPr>
          <p:cNvPr id="244" name="Shape 244"/>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45" name="Shape 245"/>
          <p:cNvSpPr txBox="1">
            <a:spLocks noGrp="1"/>
          </p:cNvSpPr>
          <p:nvPr>
            <p:ph type="body" idx="1"/>
          </p:nvPr>
        </p:nvSpPr>
        <p:spPr>
          <a:xfrm>
            <a:off x="685800" y="4343400"/>
            <a:ext cx="5486399" cy="4114800"/>
          </a:xfrm>
          <a:prstGeom prst="rect">
            <a:avLst/>
          </a:prstGeom>
        </p:spPr>
        <p:txBody>
          <a:bodyPr lIns="91425" tIns="91425" rIns="91425" bIns="91425" anchor="t" anchorCtr="0">
            <a:spAutoFit/>
          </a:bodyPr>
          <a:lstStyle/>
          <a:p>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9"/>
        <p:cNvGrpSpPr/>
        <p:nvPr/>
      </p:nvGrpSpPr>
      <p:grpSpPr>
        <a:xfrm>
          <a:off x="0" y="0"/>
          <a:ext cx="0" cy="0"/>
          <a:chOff x="0" y="0"/>
          <a:chExt cx="0" cy="0"/>
        </a:xfrm>
      </p:grpSpPr>
      <p:sp>
        <p:nvSpPr>
          <p:cNvPr id="250" name="Shape 250"/>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51" name="Shape 251"/>
          <p:cNvSpPr txBox="1">
            <a:spLocks noGrp="1"/>
          </p:cNvSpPr>
          <p:nvPr>
            <p:ph type="body" idx="1"/>
          </p:nvPr>
        </p:nvSpPr>
        <p:spPr>
          <a:xfrm>
            <a:off x="685800" y="4343400"/>
            <a:ext cx="5486399" cy="4114800"/>
          </a:xfrm>
          <a:prstGeom prst="rect">
            <a:avLst/>
          </a:prstGeom>
        </p:spPr>
        <p:txBody>
          <a:bodyPr lIns="91425" tIns="91425" rIns="91425" bIns="91425" anchor="t" anchorCtr="0">
            <a:spAutoFit/>
          </a:bodyPr>
          <a:lstStyle/>
          <a:p>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7"/>
        <p:cNvGrpSpPr/>
        <p:nvPr/>
      </p:nvGrpSpPr>
      <p:grpSpPr>
        <a:xfrm>
          <a:off x="0" y="0"/>
          <a:ext cx="0" cy="0"/>
          <a:chOff x="0" y="0"/>
          <a:chExt cx="0" cy="0"/>
        </a:xfrm>
      </p:grpSpPr>
      <p:sp>
        <p:nvSpPr>
          <p:cNvPr id="258" name="Shape 258"/>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59" name="Shape 259"/>
          <p:cNvSpPr txBox="1">
            <a:spLocks noGrp="1"/>
          </p:cNvSpPr>
          <p:nvPr>
            <p:ph type="body" idx="1"/>
          </p:nvPr>
        </p:nvSpPr>
        <p:spPr>
          <a:xfrm>
            <a:off x="685800" y="4343400"/>
            <a:ext cx="5486399" cy="4114800"/>
          </a:xfrm>
          <a:prstGeom prst="rect">
            <a:avLst/>
          </a:prstGeom>
        </p:spPr>
        <p:txBody>
          <a:bodyPr lIns="91425" tIns="91425" rIns="91425" bIns="91425" anchor="t" anchorCtr="0">
            <a:spAutoFit/>
          </a:bodyPr>
          <a:lstStyle/>
          <a:p>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5"/>
        <p:cNvGrpSpPr/>
        <p:nvPr/>
      </p:nvGrpSpPr>
      <p:grpSpPr>
        <a:xfrm>
          <a:off x="0" y="0"/>
          <a:ext cx="0" cy="0"/>
          <a:chOff x="0" y="0"/>
          <a:chExt cx="0" cy="0"/>
        </a:xfrm>
      </p:grpSpPr>
      <p:sp>
        <p:nvSpPr>
          <p:cNvPr id="266" name="Shape 266"/>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67" name="Shape 267"/>
          <p:cNvSpPr txBox="1">
            <a:spLocks noGrp="1"/>
          </p:cNvSpPr>
          <p:nvPr>
            <p:ph type="body" idx="1"/>
          </p:nvPr>
        </p:nvSpPr>
        <p:spPr>
          <a:xfrm>
            <a:off x="685800" y="4343400"/>
            <a:ext cx="5486399" cy="4114800"/>
          </a:xfrm>
          <a:prstGeom prst="rect">
            <a:avLst/>
          </a:prstGeom>
        </p:spPr>
        <p:txBody>
          <a:bodyPr lIns="91425" tIns="91425" rIns="91425" bIns="91425" anchor="t" anchorCtr="0">
            <a:spAutoFit/>
          </a:bodyPr>
          <a:lstStyle/>
          <a:p>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3"/>
        <p:cNvGrpSpPr/>
        <p:nvPr/>
      </p:nvGrpSpPr>
      <p:grpSpPr>
        <a:xfrm>
          <a:off x="0" y="0"/>
          <a:ext cx="0" cy="0"/>
          <a:chOff x="0" y="0"/>
          <a:chExt cx="0" cy="0"/>
        </a:xfrm>
      </p:grpSpPr>
      <p:sp>
        <p:nvSpPr>
          <p:cNvPr id="274" name="Shape 274"/>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75" name="Shape 275"/>
          <p:cNvSpPr txBox="1">
            <a:spLocks noGrp="1"/>
          </p:cNvSpPr>
          <p:nvPr>
            <p:ph type="body" idx="1"/>
          </p:nvPr>
        </p:nvSpPr>
        <p:spPr>
          <a:xfrm>
            <a:off x="685800" y="4343400"/>
            <a:ext cx="5486399" cy="4114800"/>
          </a:xfrm>
          <a:prstGeom prst="rect">
            <a:avLst/>
          </a:prstGeom>
        </p:spPr>
        <p:txBody>
          <a:bodyPr lIns="91425" tIns="91425" rIns="91425" bIns="91425" anchor="t" anchorCtr="0">
            <a:spAutoFit/>
          </a:bodyPr>
          <a:lstStyle/>
          <a:p>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0"/>
        <p:cNvGrpSpPr/>
        <p:nvPr/>
      </p:nvGrpSpPr>
      <p:grpSpPr>
        <a:xfrm>
          <a:off x="0" y="0"/>
          <a:ext cx="0" cy="0"/>
          <a:chOff x="0" y="0"/>
          <a:chExt cx="0" cy="0"/>
        </a:xfrm>
      </p:grpSpPr>
      <p:sp>
        <p:nvSpPr>
          <p:cNvPr id="281" name="Shape 281"/>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82" name="Shape 282"/>
          <p:cNvSpPr txBox="1">
            <a:spLocks noGrp="1"/>
          </p:cNvSpPr>
          <p:nvPr>
            <p:ph type="body" idx="1"/>
          </p:nvPr>
        </p:nvSpPr>
        <p:spPr>
          <a:xfrm>
            <a:off x="685800" y="4343400"/>
            <a:ext cx="5486399" cy="4114800"/>
          </a:xfrm>
          <a:prstGeom prst="rect">
            <a:avLst/>
          </a:prstGeom>
        </p:spPr>
        <p:txBody>
          <a:bodyPr lIns="91425" tIns="91425" rIns="91425" bIns="91425" anchor="t" anchorCtr="0">
            <a:spAutoFit/>
          </a:bodyPr>
          <a:lstStyle/>
          <a:p>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Shape 93"/>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4" name="Shape 94"/>
          <p:cNvSpPr txBox="1">
            <a:spLocks noGrp="1"/>
          </p:cNvSpPr>
          <p:nvPr>
            <p:ph type="body" idx="1"/>
          </p:nvPr>
        </p:nvSpPr>
        <p:spPr>
          <a:xfrm>
            <a:off x="685800" y="4343400"/>
            <a:ext cx="5486399" cy="4114800"/>
          </a:xfrm>
          <a:prstGeom prst="rect">
            <a:avLst/>
          </a:prstGeom>
        </p:spPr>
        <p:txBody>
          <a:bodyPr lIns="91425" tIns="91425" rIns="91425" bIns="91425" anchor="t" anchorCtr="0">
            <a:spAutoFit/>
          </a:bodyPr>
          <a:lstStyle/>
          <a:p>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9"/>
        <p:cNvGrpSpPr/>
        <p:nvPr/>
      </p:nvGrpSpPr>
      <p:grpSpPr>
        <a:xfrm>
          <a:off x="0" y="0"/>
          <a:ext cx="0" cy="0"/>
          <a:chOff x="0" y="0"/>
          <a:chExt cx="0" cy="0"/>
        </a:xfrm>
      </p:grpSpPr>
      <p:sp>
        <p:nvSpPr>
          <p:cNvPr id="290" name="Shape 290"/>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91" name="Shape 291"/>
          <p:cNvSpPr txBox="1">
            <a:spLocks noGrp="1"/>
          </p:cNvSpPr>
          <p:nvPr>
            <p:ph type="body" idx="1"/>
          </p:nvPr>
        </p:nvSpPr>
        <p:spPr>
          <a:xfrm>
            <a:off x="685800" y="4343400"/>
            <a:ext cx="5486399" cy="4114800"/>
          </a:xfrm>
          <a:prstGeom prst="rect">
            <a:avLst/>
          </a:prstGeom>
        </p:spPr>
        <p:txBody>
          <a:bodyPr lIns="91425" tIns="91425" rIns="91425" bIns="91425" anchor="t" anchorCtr="0">
            <a:spAutoFit/>
          </a:bodyPr>
          <a:lstStyle/>
          <a:p>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8"/>
        <p:cNvGrpSpPr/>
        <p:nvPr/>
      </p:nvGrpSpPr>
      <p:grpSpPr>
        <a:xfrm>
          <a:off x="0" y="0"/>
          <a:ext cx="0" cy="0"/>
          <a:chOff x="0" y="0"/>
          <a:chExt cx="0" cy="0"/>
        </a:xfrm>
      </p:grpSpPr>
      <p:sp>
        <p:nvSpPr>
          <p:cNvPr id="299" name="Shape 299"/>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00" name="Shape 300"/>
          <p:cNvSpPr txBox="1">
            <a:spLocks noGrp="1"/>
          </p:cNvSpPr>
          <p:nvPr>
            <p:ph type="body" idx="1"/>
          </p:nvPr>
        </p:nvSpPr>
        <p:spPr>
          <a:xfrm>
            <a:off x="685800" y="4343400"/>
            <a:ext cx="5486399" cy="4114800"/>
          </a:xfrm>
          <a:prstGeom prst="rect">
            <a:avLst/>
          </a:prstGeom>
        </p:spPr>
        <p:txBody>
          <a:bodyPr lIns="91425" tIns="91425" rIns="91425" bIns="91425" anchor="t" anchorCtr="0">
            <a:spAutoFit/>
          </a:bodyPr>
          <a:lstStyle/>
          <a:p>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8"/>
        <p:cNvGrpSpPr/>
        <p:nvPr/>
      </p:nvGrpSpPr>
      <p:grpSpPr>
        <a:xfrm>
          <a:off x="0" y="0"/>
          <a:ext cx="0" cy="0"/>
          <a:chOff x="0" y="0"/>
          <a:chExt cx="0" cy="0"/>
        </a:xfrm>
      </p:grpSpPr>
      <p:sp>
        <p:nvSpPr>
          <p:cNvPr id="309" name="Shape 309"/>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10" name="Shape 310"/>
          <p:cNvSpPr txBox="1">
            <a:spLocks noGrp="1"/>
          </p:cNvSpPr>
          <p:nvPr>
            <p:ph type="body" idx="1"/>
          </p:nvPr>
        </p:nvSpPr>
        <p:spPr>
          <a:xfrm>
            <a:off x="685800" y="4343400"/>
            <a:ext cx="5486399" cy="4114800"/>
          </a:xfrm>
          <a:prstGeom prst="rect">
            <a:avLst/>
          </a:prstGeom>
        </p:spPr>
        <p:txBody>
          <a:bodyPr lIns="91425" tIns="91425" rIns="91425" bIns="91425" anchor="t" anchorCtr="0">
            <a:spAutoFit/>
          </a:bodyPr>
          <a:lstStyle/>
          <a:p>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6"/>
        <p:cNvGrpSpPr/>
        <p:nvPr/>
      </p:nvGrpSpPr>
      <p:grpSpPr>
        <a:xfrm>
          <a:off x="0" y="0"/>
          <a:ext cx="0" cy="0"/>
          <a:chOff x="0" y="0"/>
          <a:chExt cx="0" cy="0"/>
        </a:xfrm>
      </p:grpSpPr>
      <p:sp>
        <p:nvSpPr>
          <p:cNvPr id="317" name="Shape 317"/>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18" name="Shape 318"/>
          <p:cNvSpPr txBox="1">
            <a:spLocks noGrp="1"/>
          </p:cNvSpPr>
          <p:nvPr>
            <p:ph type="body" idx="1"/>
          </p:nvPr>
        </p:nvSpPr>
        <p:spPr>
          <a:xfrm>
            <a:off x="685800" y="4343400"/>
            <a:ext cx="5486399" cy="4114800"/>
          </a:xfrm>
          <a:prstGeom prst="rect">
            <a:avLst/>
          </a:prstGeom>
        </p:spPr>
        <p:txBody>
          <a:bodyPr lIns="91425" tIns="91425" rIns="91425" bIns="91425" anchor="t" anchorCtr="0">
            <a:spAutoFit/>
          </a:bodyPr>
          <a:lstStyle/>
          <a:p>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6"/>
        <p:cNvGrpSpPr/>
        <p:nvPr/>
      </p:nvGrpSpPr>
      <p:grpSpPr>
        <a:xfrm>
          <a:off x="0" y="0"/>
          <a:ext cx="0" cy="0"/>
          <a:chOff x="0" y="0"/>
          <a:chExt cx="0" cy="0"/>
        </a:xfrm>
      </p:grpSpPr>
      <p:sp>
        <p:nvSpPr>
          <p:cNvPr id="327" name="Shape 327"/>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28" name="Shape 328"/>
          <p:cNvSpPr txBox="1">
            <a:spLocks noGrp="1"/>
          </p:cNvSpPr>
          <p:nvPr>
            <p:ph type="body" idx="1"/>
          </p:nvPr>
        </p:nvSpPr>
        <p:spPr>
          <a:xfrm>
            <a:off x="685800" y="4343400"/>
            <a:ext cx="5486399" cy="4114800"/>
          </a:xfrm>
          <a:prstGeom prst="rect">
            <a:avLst/>
          </a:prstGeom>
        </p:spPr>
        <p:txBody>
          <a:bodyPr lIns="91425" tIns="91425" rIns="91425" bIns="91425" anchor="t" anchorCtr="0">
            <a:spAutoFit/>
          </a:bodyPr>
          <a:lstStyle/>
          <a:p>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6"/>
        <p:cNvGrpSpPr/>
        <p:nvPr/>
      </p:nvGrpSpPr>
      <p:grpSpPr>
        <a:xfrm>
          <a:off x="0" y="0"/>
          <a:ext cx="0" cy="0"/>
          <a:chOff x="0" y="0"/>
          <a:chExt cx="0" cy="0"/>
        </a:xfrm>
      </p:grpSpPr>
      <p:sp>
        <p:nvSpPr>
          <p:cNvPr id="337" name="Shape 337"/>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38" name="Shape 338"/>
          <p:cNvSpPr txBox="1">
            <a:spLocks noGrp="1"/>
          </p:cNvSpPr>
          <p:nvPr>
            <p:ph type="body" idx="1"/>
          </p:nvPr>
        </p:nvSpPr>
        <p:spPr>
          <a:xfrm>
            <a:off x="685800" y="4343400"/>
            <a:ext cx="5486399" cy="4114800"/>
          </a:xfrm>
          <a:prstGeom prst="rect">
            <a:avLst/>
          </a:prstGeom>
        </p:spPr>
        <p:txBody>
          <a:bodyPr lIns="91425" tIns="91425" rIns="91425" bIns="91425" anchor="t" anchorCtr="0">
            <a:spAutoFit/>
          </a:bodyPr>
          <a:lstStyle/>
          <a:p>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2"/>
        <p:cNvGrpSpPr/>
        <p:nvPr/>
      </p:nvGrpSpPr>
      <p:grpSpPr>
        <a:xfrm>
          <a:off x="0" y="0"/>
          <a:ext cx="0" cy="0"/>
          <a:chOff x="0" y="0"/>
          <a:chExt cx="0" cy="0"/>
        </a:xfrm>
      </p:grpSpPr>
      <p:sp>
        <p:nvSpPr>
          <p:cNvPr id="343" name="Shape 343"/>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44" name="Shape 344"/>
          <p:cNvSpPr txBox="1">
            <a:spLocks noGrp="1"/>
          </p:cNvSpPr>
          <p:nvPr>
            <p:ph type="body" idx="1"/>
          </p:nvPr>
        </p:nvSpPr>
        <p:spPr>
          <a:xfrm>
            <a:off x="685800" y="4343400"/>
            <a:ext cx="5486399" cy="4114800"/>
          </a:xfrm>
          <a:prstGeom prst="rect">
            <a:avLst/>
          </a:prstGeom>
        </p:spPr>
        <p:txBody>
          <a:bodyPr lIns="91425" tIns="91425" rIns="91425" bIns="91425" anchor="t" anchorCtr="0">
            <a:spAutoFit/>
          </a:bodyPr>
          <a:lstStyle/>
          <a:p>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Shape 99"/>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0" name="Shape 100"/>
          <p:cNvSpPr txBox="1">
            <a:spLocks noGrp="1"/>
          </p:cNvSpPr>
          <p:nvPr>
            <p:ph type="body" idx="1"/>
          </p:nvPr>
        </p:nvSpPr>
        <p:spPr>
          <a:xfrm>
            <a:off x="685800" y="4343400"/>
            <a:ext cx="5486399" cy="4114800"/>
          </a:xfrm>
          <a:prstGeom prst="rect">
            <a:avLst/>
          </a:prstGeom>
        </p:spPr>
        <p:txBody>
          <a:bodyPr lIns="91425" tIns="91425" rIns="91425" bIns="91425" anchor="t" anchorCtr="0">
            <a:spAutoFit/>
          </a:bodyPr>
          <a:lstStyle/>
          <a:p>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5"/>
        <p:cNvGrpSpPr/>
        <p:nvPr/>
      </p:nvGrpSpPr>
      <p:grpSpPr>
        <a:xfrm>
          <a:off x="0" y="0"/>
          <a:ext cx="0" cy="0"/>
          <a:chOff x="0" y="0"/>
          <a:chExt cx="0" cy="0"/>
        </a:xfrm>
      </p:grpSpPr>
      <p:sp>
        <p:nvSpPr>
          <p:cNvPr id="106" name="Shape 106"/>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7" name="Shape 107"/>
          <p:cNvSpPr txBox="1">
            <a:spLocks noGrp="1"/>
          </p:cNvSpPr>
          <p:nvPr>
            <p:ph type="body" idx="1"/>
          </p:nvPr>
        </p:nvSpPr>
        <p:spPr>
          <a:xfrm>
            <a:off x="685800" y="4343400"/>
            <a:ext cx="5486399" cy="4114800"/>
          </a:xfrm>
          <a:prstGeom prst="rect">
            <a:avLst/>
          </a:prstGeom>
        </p:spPr>
        <p:txBody>
          <a:bodyPr lIns="91425" tIns="91425" rIns="91425" bIns="91425" anchor="t" anchorCtr="0">
            <a:spAutoFit/>
          </a:bodyPr>
          <a:lstStyle/>
          <a:p>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
        <p:cNvGrpSpPr/>
        <p:nvPr/>
      </p:nvGrpSpPr>
      <p:grpSpPr>
        <a:xfrm>
          <a:off x="0" y="0"/>
          <a:ext cx="0" cy="0"/>
          <a:chOff x="0" y="0"/>
          <a:chExt cx="0" cy="0"/>
        </a:xfrm>
      </p:grpSpPr>
      <p:sp>
        <p:nvSpPr>
          <p:cNvPr id="111" name="Shape 111"/>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2" name="Shape 112"/>
          <p:cNvSpPr txBox="1">
            <a:spLocks noGrp="1"/>
          </p:cNvSpPr>
          <p:nvPr>
            <p:ph type="body" idx="1"/>
          </p:nvPr>
        </p:nvSpPr>
        <p:spPr>
          <a:xfrm>
            <a:off x="685800" y="4343400"/>
            <a:ext cx="5486399" cy="4114800"/>
          </a:xfrm>
          <a:prstGeom prst="rect">
            <a:avLst/>
          </a:prstGeom>
        </p:spPr>
        <p:txBody>
          <a:bodyPr lIns="91425" tIns="91425" rIns="91425" bIns="91425" anchor="t" anchorCtr="0">
            <a:spAutoFit/>
          </a:bodyPr>
          <a:lstStyle/>
          <a:p>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6"/>
        <p:cNvGrpSpPr/>
        <p:nvPr/>
      </p:nvGrpSpPr>
      <p:grpSpPr>
        <a:xfrm>
          <a:off x="0" y="0"/>
          <a:ext cx="0" cy="0"/>
          <a:chOff x="0" y="0"/>
          <a:chExt cx="0" cy="0"/>
        </a:xfrm>
      </p:grpSpPr>
      <p:sp>
        <p:nvSpPr>
          <p:cNvPr id="117" name="Shape 117"/>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8" name="Shape 118"/>
          <p:cNvSpPr txBox="1">
            <a:spLocks noGrp="1"/>
          </p:cNvSpPr>
          <p:nvPr>
            <p:ph type="body" idx="1"/>
          </p:nvPr>
        </p:nvSpPr>
        <p:spPr>
          <a:xfrm>
            <a:off x="685800" y="4343400"/>
            <a:ext cx="5486399" cy="4114800"/>
          </a:xfrm>
          <a:prstGeom prst="rect">
            <a:avLst/>
          </a:prstGeom>
        </p:spPr>
        <p:txBody>
          <a:bodyPr lIns="91425" tIns="91425" rIns="91425" bIns="91425" anchor="t" anchorCtr="0">
            <a:spAutoFit/>
          </a:bodyPr>
          <a:lstStyle/>
          <a:p>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3"/>
        <p:cNvGrpSpPr/>
        <p:nvPr/>
      </p:nvGrpSpPr>
      <p:grpSpPr>
        <a:xfrm>
          <a:off x="0" y="0"/>
          <a:ext cx="0" cy="0"/>
          <a:chOff x="0" y="0"/>
          <a:chExt cx="0" cy="0"/>
        </a:xfrm>
      </p:grpSpPr>
      <p:sp>
        <p:nvSpPr>
          <p:cNvPr id="124" name="Shape 124"/>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5" name="Shape 125"/>
          <p:cNvSpPr txBox="1">
            <a:spLocks noGrp="1"/>
          </p:cNvSpPr>
          <p:nvPr>
            <p:ph type="body" idx="1"/>
          </p:nvPr>
        </p:nvSpPr>
        <p:spPr>
          <a:xfrm>
            <a:off x="685800" y="4343400"/>
            <a:ext cx="5486399" cy="4114800"/>
          </a:xfrm>
          <a:prstGeom prst="rect">
            <a:avLst/>
          </a:prstGeom>
        </p:spPr>
        <p:txBody>
          <a:bodyPr lIns="91425" tIns="91425" rIns="91425" bIns="91425" anchor="t" anchorCtr="0">
            <a:spAutoFit/>
          </a:bodyPr>
          <a:lstStyle/>
          <a:p>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9"/>
        <p:cNvGrpSpPr/>
        <p:nvPr/>
      </p:nvGrpSpPr>
      <p:grpSpPr>
        <a:xfrm>
          <a:off x="0" y="0"/>
          <a:ext cx="0" cy="0"/>
          <a:chOff x="0" y="0"/>
          <a:chExt cx="0" cy="0"/>
        </a:xfrm>
      </p:grpSpPr>
      <p:sp>
        <p:nvSpPr>
          <p:cNvPr id="130" name="Shape 130"/>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1" name="Shape 131"/>
          <p:cNvSpPr txBox="1">
            <a:spLocks noGrp="1"/>
          </p:cNvSpPr>
          <p:nvPr>
            <p:ph type="body" idx="1"/>
          </p:nvPr>
        </p:nvSpPr>
        <p:spPr>
          <a:xfrm>
            <a:off x="685800" y="4343400"/>
            <a:ext cx="5486399" cy="4114800"/>
          </a:xfrm>
          <a:prstGeom prst="rect">
            <a:avLst/>
          </a:prstGeom>
        </p:spPr>
        <p:txBody>
          <a:bodyPr lIns="91425" tIns="91425" rIns="91425" bIns="91425" anchor="t" anchorCtr="0">
            <a:spAutoFit/>
          </a:bodyPr>
          <a:lstStyle/>
          <a:p>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type="title">
  <p:cSld name="title">
    <p:spTree>
      <p:nvGrpSpPr>
        <p:cNvPr id="1" name="Shape 7"/>
        <p:cNvGrpSpPr/>
        <p:nvPr/>
      </p:nvGrpSpPr>
      <p:grpSpPr>
        <a:xfrm>
          <a:off x="0" y="0"/>
          <a:ext cx="0" cy="0"/>
          <a:chOff x="0" y="0"/>
          <a:chExt cx="0" cy="0"/>
        </a:xfrm>
      </p:grpSpPr>
      <p:sp>
        <p:nvSpPr>
          <p:cNvPr id="8" name="Shape 8"/>
          <p:cNvSpPr/>
          <p:nvPr/>
        </p:nvSpPr>
        <p:spPr>
          <a:xfrm>
            <a:off x="0" y="1600200"/>
            <a:ext cx="9144000" cy="3657600"/>
          </a:xfrm>
          <a:prstGeom prst="rect">
            <a:avLst/>
          </a:prstGeom>
          <a:solidFill>
            <a:schemeClr val="dk1">
              <a:alpha val="20000"/>
            </a:schemeClr>
          </a:solidFill>
          <a:ln>
            <a:noFill/>
          </a:ln>
        </p:spPr>
        <p:txBody>
          <a:bodyPr lIns="91425" tIns="45700" rIns="91425" bIns="45700" anchor="ctr" anchorCtr="0">
            <a:spAutoFit/>
          </a:bodyPr>
          <a:lstStyle/>
          <a:p>
            <a:endParaRPr/>
          </a:p>
        </p:txBody>
      </p:sp>
      <p:grpSp>
        <p:nvGrpSpPr>
          <p:cNvPr id="9" name="Shape 9"/>
          <p:cNvGrpSpPr/>
          <p:nvPr/>
        </p:nvGrpSpPr>
        <p:grpSpPr>
          <a:xfrm>
            <a:off x="0" y="-1438"/>
            <a:ext cx="1827407" cy="6859503"/>
            <a:chOff x="0" y="-1438"/>
            <a:chExt cx="798029" cy="6859503"/>
          </a:xfrm>
        </p:grpSpPr>
        <p:sp>
          <p:nvSpPr>
            <p:cNvPr id="10" name="Shape 10"/>
            <p:cNvSpPr/>
            <p:nvPr/>
          </p:nvSpPr>
          <p:spPr>
            <a:xfrm>
              <a:off x="0" y="-1438"/>
              <a:ext cx="798029" cy="6858065"/>
            </a:xfrm>
            <a:custGeom>
              <a:avLst/>
              <a:gdLst/>
              <a:ahLst/>
              <a:cxnLst/>
              <a:rect l="0" t="0" r="0" b="0"/>
              <a:pathLst>
                <a:path w="500332" h="6875253" extrusionOk="0">
                  <a:moveTo>
                    <a:pt x="0" y="0"/>
                  </a:moveTo>
                  <a:lnTo>
                    <a:pt x="500332" y="0"/>
                  </a:lnTo>
                  <a:lnTo>
                    <a:pt x="301925" y="6875253"/>
                  </a:lnTo>
                  <a:lnTo>
                    <a:pt x="0" y="6875253"/>
                  </a:lnTo>
                  <a:lnTo>
                    <a:pt x="0" y="0"/>
                  </a:lnTo>
                  <a:close/>
                </a:path>
              </a:pathLst>
            </a:custGeom>
            <a:solidFill>
              <a:schemeClr val="dk2">
                <a:alpha val="20000"/>
              </a:schemeClr>
            </a:solidFill>
            <a:ln>
              <a:noFill/>
            </a:ln>
          </p:spPr>
          <p:txBody>
            <a:bodyPr lIns="91425" tIns="45700" rIns="91425" bIns="45700" anchor="ctr" anchorCtr="0">
              <a:spAutoFit/>
            </a:bodyPr>
            <a:lstStyle/>
            <a:p>
              <a:endParaRPr/>
            </a:p>
          </p:txBody>
        </p:sp>
        <p:sp>
          <p:nvSpPr>
            <p:cNvPr id="11" name="Shape 11"/>
            <p:cNvSpPr/>
            <p:nvPr/>
          </p:nvSpPr>
          <p:spPr>
            <a:xfrm>
              <a:off x="0" y="0"/>
              <a:ext cx="399014" cy="6858065"/>
            </a:xfrm>
            <a:custGeom>
              <a:avLst/>
              <a:gdLst/>
              <a:ahLst/>
              <a:cxnLst/>
              <a:rect l="0" t="0" r="0" b="0"/>
              <a:pathLst>
                <a:path w="500332" h="6875253" extrusionOk="0">
                  <a:moveTo>
                    <a:pt x="0" y="0"/>
                  </a:moveTo>
                  <a:lnTo>
                    <a:pt x="500332" y="0"/>
                  </a:lnTo>
                  <a:lnTo>
                    <a:pt x="301925" y="6875253"/>
                  </a:lnTo>
                  <a:lnTo>
                    <a:pt x="0" y="6875253"/>
                  </a:lnTo>
                  <a:lnTo>
                    <a:pt x="0" y="0"/>
                  </a:lnTo>
                  <a:close/>
                </a:path>
              </a:pathLst>
            </a:custGeom>
            <a:solidFill>
              <a:schemeClr val="dk2">
                <a:alpha val="9803"/>
              </a:schemeClr>
            </a:solidFill>
            <a:ln>
              <a:noFill/>
            </a:ln>
          </p:spPr>
          <p:txBody>
            <a:bodyPr lIns="91425" tIns="45700" rIns="91425" bIns="45700" anchor="ctr" anchorCtr="0">
              <a:spAutoFit/>
            </a:bodyPr>
            <a:lstStyle/>
            <a:p>
              <a:endParaRPr/>
            </a:p>
          </p:txBody>
        </p:sp>
      </p:grpSp>
      <p:grpSp>
        <p:nvGrpSpPr>
          <p:cNvPr id="12" name="Shape 12"/>
          <p:cNvGrpSpPr/>
          <p:nvPr/>
        </p:nvGrpSpPr>
        <p:grpSpPr>
          <a:xfrm flipH="1">
            <a:off x="7316591" y="0"/>
            <a:ext cx="1827407" cy="6859503"/>
            <a:chOff x="0" y="-1438"/>
            <a:chExt cx="798029" cy="6859503"/>
          </a:xfrm>
        </p:grpSpPr>
        <p:sp>
          <p:nvSpPr>
            <p:cNvPr id="13" name="Shape 13"/>
            <p:cNvSpPr/>
            <p:nvPr/>
          </p:nvSpPr>
          <p:spPr>
            <a:xfrm>
              <a:off x="0" y="-1438"/>
              <a:ext cx="798029" cy="6858065"/>
            </a:xfrm>
            <a:custGeom>
              <a:avLst/>
              <a:gdLst/>
              <a:ahLst/>
              <a:cxnLst/>
              <a:rect l="0" t="0" r="0" b="0"/>
              <a:pathLst>
                <a:path w="500332" h="6875253" extrusionOk="0">
                  <a:moveTo>
                    <a:pt x="0" y="0"/>
                  </a:moveTo>
                  <a:lnTo>
                    <a:pt x="500332" y="0"/>
                  </a:lnTo>
                  <a:lnTo>
                    <a:pt x="301925" y="6875253"/>
                  </a:lnTo>
                  <a:lnTo>
                    <a:pt x="0" y="6875253"/>
                  </a:lnTo>
                  <a:lnTo>
                    <a:pt x="0" y="0"/>
                  </a:lnTo>
                  <a:close/>
                </a:path>
              </a:pathLst>
            </a:custGeom>
            <a:solidFill>
              <a:schemeClr val="dk2">
                <a:alpha val="20000"/>
              </a:schemeClr>
            </a:solidFill>
            <a:ln>
              <a:noFill/>
            </a:ln>
          </p:spPr>
          <p:txBody>
            <a:bodyPr lIns="91425" tIns="45700" rIns="91425" bIns="45700" anchor="ctr" anchorCtr="0">
              <a:spAutoFit/>
            </a:bodyPr>
            <a:lstStyle/>
            <a:p>
              <a:endParaRPr/>
            </a:p>
          </p:txBody>
        </p:sp>
        <p:sp>
          <p:nvSpPr>
            <p:cNvPr id="14" name="Shape 14"/>
            <p:cNvSpPr/>
            <p:nvPr/>
          </p:nvSpPr>
          <p:spPr>
            <a:xfrm>
              <a:off x="0" y="0"/>
              <a:ext cx="399014" cy="6858065"/>
            </a:xfrm>
            <a:custGeom>
              <a:avLst/>
              <a:gdLst/>
              <a:ahLst/>
              <a:cxnLst/>
              <a:rect l="0" t="0" r="0" b="0"/>
              <a:pathLst>
                <a:path w="500332" h="6875253" extrusionOk="0">
                  <a:moveTo>
                    <a:pt x="0" y="0"/>
                  </a:moveTo>
                  <a:lnTo>
                    <a:pt x="500332" y="0"/>
                  </a:lnTo>
                  <a:lnTo>
                    <a:pt x="301925" y="6875253"/>
                  </a:lnTo>
                  <a:lnTo>
                    <a:pt x="0" y="6875253"/>
                  </a:lnTo>
                  <a:lnTo>
                    <a:pt x="0" y="0"/>
                  </a:lnTo>
                  <a:close/>
                </a:path>
              </a:pathLst>
            </a:custGeom>
            <a:solidFill>
              <a:schemeClr val="dk2">
                <a:alpha val="9803"/>
              </a:schemeClr>
            </a:solidFill>
            <a:ln>
              <a:noFill/>
            </a:ln>
          </p:spPr>
          <p:txBody>
            <a:bodyPr lIns="91425" tIns="45700" rIns="91425" bIns="45700" anchor="ctr" anchorCtr="0">
              <a:spAutoFit/>
            </a:bodyPr>
            <a:lstStyle/>
            <a:p>
              <a:endParaRPr/>
            </a:p>
          </p:txBody>
        </p:sp>
      </p:grpSp>
      <p:sp>
        <p:nvSpPr>
          <p:cNvPr id="15" name="Shape 15"/>
          <p:cNvSpPr txBox="1">
            <a:spLocks noGrp="1"/>
          </p:cNvSpPr>
          <p:nvPr>
            <p:ph type="ctrTitle"/>
          </p:nvPr>
        </p:nvSpPr>
        <p:spPr>
          <a:xfrm>
            <a:off x="685800" y="2090913"/>
            <a:ext cx="7772400" cy="1650599"/>
          </a:xfrm>
          <a:prstGeom prst="rect">
            <a:avLst/>
          </a:prstGeom>
          <a:noFill/>
          <a:ln>
            <a:noFill/>
          </a:ln>
        </p:spPr>
        <p:txBody>
          <a:bodyPr lIns="91425" tIns="91425" rIns="91425" bIns="91425" anchor="b" anchorCtr="0"/>
          <a:lstStyle>
            <a:lvl1pPr marL="0" indent="304800" algn="ctr" rtl="0">
              <a:spcBef>
                <a:spcPts val="0"/>
              </a:spcBef>
              <a:buClr>
                <a:schemeClr val="lt2"/>
              </a:buClr>
              <a:buSzPct val="100000"/>
              <a:buFont typeface="Trebuchet MS"/>
              <a:buNone/>
              <a:defRPr sz="4800" b="1" i="0" u="none" strike="noStrike" cap="none" baseline="0">
                <a:solidFill>
                  <a:schemeClr val="lt2"/>
                </a:solidFill>
                <a:latin typeface="Trebuchet MS"/>
                <a:ea typeface="Trebuchet MS"/>
                <a:cs typeface="Trebuchet MS"/>
                <a:sym typeface="Trebuchet MS"/>
              </a:defRPr>
            </a:lvl1pPr>
            <a:lvl2pPr marL="0" indent="304800" algn="ctr" rtl="0">
              <a:spcBef>
                <a:spcPts val="0"/>
              </a:spcBef>
              <a:buClr>
                <a:schemeClr val="lt2"/>
              </a:buClr>
              <a:buSzPct val="100000"/>
              <a:buFont typeface="Trebuchet MS"/>
              <a:buNone/>
              <a:defRPr sz="4800" b="1" i="0" u="none" strike="noStrike" cap="none" baseline="0">
                <a:solidFill>
                  <a:schemeClr val="lt2"/>
                </a:solidFill>
                <a:latin typeface="Trebuchet MS"/>
                <a:ea typeface="Trebuchet MS"/>
                <a:cs typeface="Trebuchet MS"/>
                <a:sym typeface="Trebuchet MS"/>
              </a:defRPr>
            </a:lvl2pPr>
            <a:lvl3pPr marL="0" indent="304800" algn="ctr" rtl="0">
              <a:spcBef>
                <a:spcPts val="0"/>
              </a:spcBef>
              <a:buClr>
                <a:schemeClr val="lt2"/>
              </a:buClr>
              <a:buSzPct val="100000"/>
              <a:buFont typeface="Trebuchet MS"/>
              <a:buNone/>
              <a:defRPr sz="4800" b="1" i="0" u="none" strike="noStrike" cap="none" baseline="0">
                <a:solidFill>
                  <a:schemeClr val="lt2"/>
                </a:solidFill>
                <a:latin typeface="Trebuchet MS"/>
                <a:ea typeface="Trebuchet MS"/>
                <a:cs typeface="Trebuchet MS"/>
                <a:sym typeface="Trebuchet MS"/>
              </a:defRPr>
            </a:lvl3pPr>
            <a:lvl4pPr marL="0" indent="304800" algn="ctr" rtl="0">
              <a:spcBef>
                <a:spcPts val="0"/>
              </a:spcBef>
              <a:buClr>
                <a:schemeClr val="lt2"/>
              </a:buClr>
              <a:buSzPct val="100000"/>
              <a:buFont typeface="Trebuchet MS"/>
              <a:buNone/>
              <a:defRPr sz="4800" b="1" i="0" u="none" strike="noStrike" cap="none" baseline="0">
                <a:solidFill>
                  <a:schemeClr val="lt2"/>
                </a:solidFill>
                <a:latin typeface="Trebuchet MS"/>
                <a:ea typeface="Trebuchet MS"/>
                <a:cs typeface="Trebuchet MS"/>
                <a:sym typeface="Trebuchet MS"/>
              </a:defRPr>
            </a:lvl4pPr>
            <a:lvl5pPr marL="0" indent="304800" algn="ctr" rtl="0">
              <a:spcBef>
                <a:spcPts val="0"/>
              </a:spcBef>
              <a:buClr>
                <a:schemeClr val="lt2"/>
              </a:buClr>
              <a:buSzPct val="100000"/>
              <a:buFont typeface="Trebuchet MS"/>
              <a:buNone/>
              <a:defRPr sz="4800" b="1" i="0" u="none" strike="noStrike" cap="none" baseline="0">
                <a:solidFill>
                  <a:schemeClr val="lt2"/>
                </a:solidFill>
                <a:latin typeface="Trebuchet MS"/>
                <a:ea typeface="Trebuchet MS"/>
                <a:cs typeface="Trebuchet MS"/>
                <a:sym typeface="Trebuchet MS"/>
              </a:defRPr>
            </a:lvl5pPr>
            <a:lvl6pPr marL="0" indent="304800" algn="ctr" rtl="0">
              <a:spcBef>
                <a:spcPts val="0"/>
              </a:spcBef>
              <a:buClr>
                <a:schemeClr val="lt2"/>
              </a:buClr>
              <a:buSzPct val="100000"/>
              <a:buFont typeface="Trebuchet MS"/>
              <a:buNone/>
              <a:defRPr sz="4800" b="1" i="0" u="none" strike="noStrike" cap="none" baseline="0">
                <a:solidFill>
                  <a:schemeClr val="lt2"/>
                </a:solidFill>
                <a:latin typeface="Trebuchet MS"/>
                <a:ea typeface="Trebuchet MS"/>
                <a:cs typeface="Trebuchet MS"/>
                <a:sym typeface="Trebuchet MS"/>
              </a:defRPr>
            </a:lvl6pPr>
            <a:lvl7pPr marL="0" indent="304800" algn="ctr" rtl="0">
              <a:spcBef>
                <a:spcPts val="0"/>
              </a:spcBef>
              <a:buClr>
                <a:schemeClr val="lt2"/>
              </a:buClr>
              <a:buSzPct val="100000"/>
              <a:buFont typeface="Trebuchet MS"/>
              <a:buNone/>
              <a:defRPr sz="4800" b="1" i="0" u="none" strike="noStrike" cap="none" baseline="0">
                <a:solidFill>
                  <a:schemeClr val="lt2"/>
                </a:solidFill>
                <a:latin typeface="Trebuchet MS"/>
                <a:ea typeface="Trebuchet MS"/>
                <a:cs typeface="Trebuchet MS"/>
                <a:sym typeface="Trebuchet MS"/>
              </a:defRPr>
            </a:lvl7pPr>
            <a:lvl8pPr marL="0" indent="304800" algn="ctr" rtl="0">
              <a:spcBef>
                <a:spcPts val="0"/>
              </a:spcBef>
              <a:buClr>
                <a:schemeClr val="lt2"/>
              </a:buClr>
              <a:buSzPct val="100000"/>
              <a:buFont typeface="Trebuchet MS"/>
              <a:buNone/>
              <a:defRPr sz="4800" b="1" i="0" u="none" strike="noStrike" cap="none" baseline="0">
                <a:solidFill>
                  <a:schemeClr val="lt2"/>
                </a:solidFill>
                <a:latin typeface="Trebuchet MS"/>
                <a:ea typeface="Trebuchet MS"/>
                <a:cs typeface="Trebuchet MS"/>
                <a:sym typeface="Trebuchet MS"/>
              </a:defRPr>
            </a:lvl8pPr>
            <a:lvl9pPr marL="0" indent="304800" algn="ctr" rtl="0">
              <a:spcBef>
                <a:spcPts val="0"/>
              </a:spcBef>
              <a:buClr>
                <a:schemeClr val="lt2"/>
              </a:buClr>
              <a:buSzPct val="100000"/>
              <a:buFont typeface="Trebuchet MS"/>
              <a:buNone/>
              <a:defRPr sz="4800" b="1" i="0" u="none" strike="noStrike" cap="none" baseline="0">
                <a:solidFill>
                  <a:schemeClr val="lt2"/>
                </a:solidFill>
                <a:latin typeface="Trebuchet MS"/>
                <a:ea typeface="Trebuchet MS"/>
                <a:cs typeface="Trebuchet MS"/>
                <a:sym typeface="Trebuchet MS"/>
              </a:defRPr>
            </a:lvl9pPr>
          </a:lstStyle>
          <a:p>
            <a:endParaRPr/>
          </a:p>
        </p:txBody>
      </p:sp>
      <p:sp>
        <p:nvSpPr>
          <p:cNvPr id="16" name="Shape 16"/>
          <p:cNvSpPr txBox="1">
            <a:spLocks noGrp="1"/>
          </p:cNvSpPr>
          <p:nvPr>
            <p:ph type="subTitle" idx="1"/>
          </p:nvPr>
        </p:nvSpPr>
        <p:spPr>
          <a:xfrm>
            <a:off x="685800" y="3886200"/>
            <a:ext cx="7772400" cy="878099"/>
          </a:xfrm>
          <a:prstGeom prst="rect">
            <a:avLst/>
          </a:prstGeom>
          <a:noFill/>
          <a:ln>
            <a:noFill/>
          </a:ln>
        </p:spPr>
        <p:txBody>
          <a:bodyPr lIns="91425" tIns="91425" rIns="91425" bIns="91425" anchor="t" anchorCtr="0"/>
          <a:lstStyle>
            <a:lvl1pPr marL="0" indent="152400" algn="ctr" rtl="0">
              <a:spcBef>
                <a:spcPts val="0"/>
              </a:spcBef>
              <a:buClr>
                <a:schemeClr val="lt2"/>
              </a:buClr>
              <a:buSzPct val="100000"/>
              <a:buFont typeface="Trebuchet MS"/>
              <a:buNone/>
              <a:defRPr sz="2400" b="0" i="0" u="none" strike="noStrike" cap="none" baseline="0">
                <a:solidFill>
                  <a:schemeClr val="lt2"/>
                </a:solidFill>
                <a:latin typeface="Trebuchet MS"/>
                <a:ea typeface="Trebuchet MS"/>
                <a:cs typeface="Trebuchet MS"/>
                <a:sym typeface="Trebuchet MS"/>
              </a:defRPr>
            </a:lvl1pPr>
            <a:lvl2pPr marL="0" indent="152400" algn="ctr" rtl="0">
              <a:spcBef>
                <a:spcPts val="0"/>
              </a:spcBef>
              <a:buClr>
                <a:schemeClr val="lt2"/>
              </a:buClr>
              <a:buSzPct val="100000"/>
              <a:buFont typeface="Trebuchet MS"/>
              <a:buNone/>
              <a:defRPr sz="2400" b="0" i="0" u="none" strike="noStrike" cap="none" baseline="0">
                <a:solidFill>
                  <a:schemeClr val="lt2"/>
                </a:solidFill>
                <a:latin typeface="Trebuchet MS"/>
                <a:ea typeface="Trebuchet MS"/>
                <a:cs typeface="Trebuchet MS"/>
                <a:sym typeface="Trebuchet MS"/>
              </a:defRPr>
            </a:lvl2pPr>
            <a:lvl3pPr marL="0" indent="152400" algn="ctr" rtl="0">
              <a:spcBef>
                <a:spcPts val="0"/>
              </a:spcBef>
              <a:buClr>
                <a:schemeClr val="lt2"/>
              </a:buClr>
              <a:buSzPct val="100000"/>
              <a:buFont typeface="Trebuchet MS"/>
              <a:buNone/>
              <a:defRPr sz="2400" b="0" i="0" u="none" strike="noStrike" cap="none" baseline="0">
                <a:solidFill>
                  <a:schemeClr val="lt2"/>
                </a:solidFill>
                <a:latin typeface="Trebuchet MS"/>
                <a:ea typeface="Trebuchet MS"/>
                <a:cs typeface="Trebuchet MS"/>
                <a:sym typeface="Trebuchet MS"/>
              </a:defRPr>
            </a:lvl3pPr>
            <a:lvl4pPr marL="0" indent="152400" algn="ctr" rtl="0">
              <a:spcBef>
                <a:spcPts val="0"/>
              </a:spcBef>
              <a:buClr>
                <a:schemeClr val="lt2"/>
              </a:buClr>
              <a:buSzPct val="100000"/>
              <a:buFont typeface="Trebuchet MS"/>
              <a:buNone/>
              <a:defRPr sz="2400" b="0" i="0" u="none" strike="noStrike" cap="none" baseline="0">
                <a:solidFill>
                  <a:schemeClr val="lt2"/>
                </a:solidFill>
                <a:latin typeface="Trebuchet MS"/>
                <a:ea typeface="Trebuchet MS"/>
                <a:cs typeface="Trebuchet MS"/>
                <a:sym typeface="Trebuchet MS"/>
              </a:defRPr>
            </a:lvl4pPr>
            <a:lvl5pPr marL="0" indent="152400" algn="ctr" rtl="0">
              <a:spcBef>
                <a:spcPts val="0"/>
              </a:spcBef>
              <a:buClr>
                <a:schemeClr val="lt2"/>
              </a:buClr>
              <a:buSzPct val="100000"/>
              <a:buFont typeface="Trebuchet MS"/>
              <a:buNone/>
              <a:defRPr sz="2400" b="0" i="0" u="none" strike="noStrike" cap="none" baseline="0">
                <a:solidFill>
                  <a:schemeClr val="lt2"/>
                </a:solidFill>
                <a:latin typeface="Trebuchet MS"/>
                <a:ea typeface="Trebuchet MS"/>
                <a:cs typeface="Trebuchet MS"/>
                <a:sym typeface="Trebuchet MS"/>
              </a:defRPr>
            </a:lvl5pPr>
            <a:lvl6pPr marL="0" indent="152400" algn="ctr" rtl="0">
              <a:spcBef>
                <a:spcPts val="0"/>
              </a:spcBef>
              <a:buClr>
                <a:schemeClr val="lt2"/>
              </a:buClr>
              <a:buSzPct val="100000"/>
              <a:buFont typeface="Trebuchet MS"/>
              <a:buNone/>
              <a:defRPr sz="2400" b="0" i="0" u="none" strike="noStrike" cap="none" baseline="0">
                <a:solidFill>
                  <a:schemeClr val="lt2"/>
                </a:solidFill>
                <a:latin typeface="Trebuchet MS"/>
                <a:ea typeface="Trebuchet MS"/>
                <a:cs typeface="Trebuchet MS"/>
                <a:sym typeface="Trebuchet MS"/>
              </a:defRPr>
            </a:lvl6pPr>
            <a:lvl7pPr marL="0" indent="152400" algn="ctr" rtl="0">
              <a:spcBef>
                <a:spcPts val="0"/>
              </a:spcBef>
              <a:buClr>
                <a:schemeClr val="lt2"/>
              </a:buClr>
              <a:buSzPct val="100000"/>
              <a:buFont typeface="Trebuchet MS"/>
              <a:buNone/>
              <a:defRPr sz="2400" b="0" i="0" u="none" strike="noStrike" cap="none" baseline="0">
                <a:solidFill>
                  <a:schemeClr val="lt2"/>
                </a:solidFill>
                <a:latin typeface="Trebuchet MS"/>
                <a:ea typeface="Trebuchet MS"/>
                <a:cs typeface="Trebuchet MS"/>
                <a:sym typeface="Trebuchet MS"/>
              </a:defRPr>
            </a:lvl7pPr>
            <a:lvl8pPr marL="0" indent="152400" algn="ctr" rtl="0">
              <a:spcBef>
                <a:spcPts val="0"/>
              </a:spcBef>
              <a:buClr>
                <a:schemeClr val="lt2"/>
              </a:buClr>
              <a:buSzPct val="100000"/>
              <a:buFont typeface="Trebuchet MS"/>
              <a:buNone/>
              <a:defRPr sz="2400" b="0" i="0" u="none" strike="noStrike" cap="none" baseline="0">
                <a:solidFill>
                  <a:schemeClr val="lt2"/>
                </a:solidFill>
                <a:latin typeface="Trebuchet MS"/>
                <a:ea typeface="Trebuchet MS"/>
                <a:cs typeface="Trebuchet MS"/>
                <a:sym typeface="Trebuchet MS"/>
              </a:defRPr>
            </a:lvl8pPr>
            <a:lvl9pPr marL="0" indent="152400" algn="ctr" rtl="0">
              <a:spcBef>
                <a:spcPts val="0"/>
              </a:spcBef>
              <a:buClr>
                <a:schemeClr val="lt2"/>
              </a:buClr>
              <a:buSzPct val="100000"/>
              <a:buFont typeface="Trebuchet MS"/>
              <a:buNone/>
              <a:defRPr sz="2400" b="0" i="0" u="none" strike="noStrike" cap="none" baseline="0">
                <a:solidFill>
                  <a:schemeClr val="lt2"/>
                </a:solidFill>
                <a:latin typeface="Trebuchet MS"/>
                <a:ea typeface="Trebuchet MS"/>
                <a:cs typeface="Trebuchet MS"/>
                <a:sym typeface="Trebuchet MS"/>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x" type="tx">
  <p:cSld name="tx">
    <p:spTree>
      <p:nvGrpSpPr>
        <p:cNvPr id="1" name="Shape 17"/>
        <p:cNvGrpSpPr/>
        <p:nvPr/>
      </p:nvGrpSpPr>
      <p:grpSpPr>
        <a:xfrm>
          <a:off x="0" y="0"/>
          <a:ext cx="0" cy="0"/>
          <a:chOff x="0" y="0"/>
          <a:chExt cx="0" cy="0"/>
        </a:xfrm>
      </p:grpSpPr>
      <p:sp>
        <p:nvSpPr>
          <p:cNvPr id="18" name="Shape 18"/>
          <p:cNvSpPr/>
          <p:nvPr/>
        </p:nvSpPr>
        <p:spPr>
          <a:xfrm>
            <a:off x="0" y="-1438"/>
            <a:ext cx="9144000" cy="1525499"/>
          </a:xfrm>
          <a:prstGeom prst="rect">
            <a:avLst/>
          </a:prstGeom>
          <a:solidFill>
            <a:schemeClr val="dk2">
              <a:alpha val="20000"/>
            </a:schemeClr>
          </a:solidFill>
          <a:ln>
            <a:noFill/>
          </a:ln>
        </p:spPr>
        <p:txBody>
          <a:bodyPr lIns="91425" tIns="45700" rIns="91425" bIns="45700" anchor="ctr" anchorCtr="0">
            <a:spAutoFit/>
          </a:bodyPr>
          <a:lstStyle/>
          <a:p>
            <a:endParaRPr/>
          </a:p>
        </p:txBody>
      </p:sp>
      <p:grpSp>
        <p:nvGrpSpPr>
          <p:cNvPr id="19" name="Shape 19"/>
          <p:cNvGrpSpPr/>
          <p:nvPr/>
        </p:nvGrpSpPr>
        <p:grpSpPr>
          <a:xfrm>
            <a:off x="0" y="-1438"/>
            <a:ext cx="649180" cy="6859503"/>
            <a:chOff x="0" y="-1438"/>
            <a:chExt cx="649180" cy="6859503"/>
          </a:xfrm>
        </p:grpSpPr>
        <p:sp>
          <p:nvSpPr>
            <p:cNvPr id="20" name="Shape 20"/>
            <p:cNvSpPr/>
            <p:nvPr/>
          </p:nvSpPr>
          <p:spPr>
            <a:xfrm>
              <a:off x="0" y="-1438"/>
              <a:ext cx="649180" cy="6858065"/>
            </a:xfrm>
            <a:custGeom>
              <a:avLst/>
              <a:gdLst/>
              <a:ahLst/>
              <a:cxnLst/>
              <a:rect l="0" t="0" r="0" b="0"/>
              <a:pathLst>
                <a:path w="500332" h="6875253" extrusionOk="0">
                  <a:moveTo>
                    <a:pt x="0" y="0"/>
                  </a:moveTo>
                  <a:lnTo>
                    <a:pt x="500332" y="0"/>
                  </a:lnTo>
                  <a:lnTo>
                    <a:pt x="301925" y="6875253"/>
                  </a:lnTo>
                  <a:lnTo>
                    <a:pt x="0" y="6875253"/>
                  </a:lnTo>
                  <a:lnTo>
                    <a:pt x="0" y="0"/>
                  </a:lnTo>
                  <a:close/>
                </a:path>
              </a:pathLst>
            </a:custGeom>
            <a:solidFill>
              <a:srgbClr val="5A6378">
                <a:alpha val="9803"/>
              </a:srgbClr>
            </a:solidFill>
            <a:ln>
              <a:noFill/>
            </a:ln>
          </p:spPr>
          <p:txBody>
            <a:bodyPr lIns="91425" tIns="45700" rIns="91425" bIns="45700" anchor="ctr" anchorCtr="0">
              <a:spAutoFit/>
            </a:bodyPr>
            <a:lstStyle/>
            <a:p>
              <a:endParaRPr/>
            </a:p>
          </p:txBody>
        </p:sp>
        <p:sp>
          <p:nvSpPr>
            <p:cNvPr id="21" name="Shape 21"/>
            <p:cNvSpPr/>
            <p:nvPr/>
          </p:nvSpPr>
          <p:spPr>
            <a:xfrm>
              <a:off x="0" y="0"/>
              <a:ext cx="500331" cy="6858065"/>
            </a:xfrm>
            <a:custGeom>
              <a:avLst/>
              <a:gdLst/>
              <a:ahLst/>
              <a:cxnLst/>
              <a:rect l="0" t="0" r="0" b="0"/>
              <a:pathLst>
                <a:path w="500332" h="6875253" extrusionOk="0">
                  <a:moveTo>
                    <a:pt x="0" y="0"/>
                  </a:moveTo>
                  <a:lnTo>
                    <a:pt x="500332" y="0"/>
                  </a:lnTo>
                  <a:lnTo>
                    <a:pt x="301925" y="6875253"/>
                  </a:lnTo>
                  <a:lnTo>
                    <a:pt x="0" y="6875253"/>
                  </a:lnTo>
                  <a:lnTo>
                    <a:pt x="0" y="0"/>
                  </a:lnTo>
                  <a:close/>
                </a:path>
              </a:pathLst>
            </a:custGeom>
            <a:solidFill>
              <a:schemeClr val="dk2">
                <a:alpha val="9803"/>
              </a:schemeClr>
            </a:solidFill>
            <a:ln>
              <a:noFill/>
            </a:ln>
          </p:spPr>
          <p:txBody>
            <a:bodyPr lIns="91425" tIns="45700" rIns="91425" bIns="45700" anchor="ctr" anchorCtr="0">
              <a:spAutoFit/>
            </a:bodyPr>
            <a:lstStyle/>
            <a:p>
              <a:endParaRPr/>
            </a:p>
          </p:txBody>
        </p:sp>
      </p:grpSp>
      <p:grpSp>
        <p:nvGrpSpPr>
          <p:cNvPr id="22" name="Shape 22"/>
          <p:cNvGrpSpPr/>
          <p:nvPr/>
        </p:nvGrpSpPr>
        <p:grpSpPr>
          <a:xfrm flipH="1">
            <a:off x="8494493" y="0"/>
            <a:ext cx="649180" cy="6859503"/>
            <a:chOff x="0" y="-1438"/>
            <a:chExt cx="649180" cy="6859503"/>
          </a:xfrm>
        </p:grpSpPr>
        <p:sp>
          <p:nvSpPr>
            <p:cNvPr id="23" name="Shape 23"/>
            <p:cNvSpPr/>
            <p:nvPr/>
          </p:nvSpPr>
          <p:spPr>
            <a:xfrm>
              <a:off x="0" y="-1438"/>
              <a:ext cx="649180" cy="6858065"/>
            </a:xfrm>
            <a:custGeom>
              <a:avLst/>
              <a:gdLst/>
              <a:ahLst/>
              <a:cxnLst/>
              <a:rect l="0" t="0" r="0" b="0"/>
              <a:pathLst>
                <a:path w="500332" h="6875253" extrusionOk="0">
                  <a:moveTo>
                    <a:pt x="0" y="0"/>
                  </a:moveTo>
                  <a:lnTo>
                    <a:pt x="500332" y="0"/>
                  </a:lnTo>
                  <a:lnTo>
                    <a:pt x="301925" y="6875253"/>
                  </a:lnTo>
                  <a:lnTo>
                    <a:pt x="0" y="6875253"/>
                  </a:lnTo>
                  <a:lnTo>
                    <a:pt x="0" y="0"/>
                  </a:lnTo>
                  <a:close/>
                </a:path>
              </a:pathLst>
            </a:custGeom>
            <a:solidFill>
              <a:srgbClr val="5A6378">
                <a:alpha val="9803"/>
              </a:srgbClr>
            </a:solidFill>
            <a:ln>
              <a:noFill/>
            </a:ln>
          </p:spPr>
          <p:txBody>
            <a:bodyPr lIns="91425" tIns="45700" rIns="91425" bIns="45700" anchor="ctr" anchorCtr="0">
              <a:spAutoFit/>
            </a:bodyPr>
            <a:lstStyle/>
            <a:p>
              <a:endParaRPr/>
            </a:p>
          </p:txBody>
        </p:sp>
        <p:sp>
          <p:nvSpPr>
            <p:cNvPr id="24" name="Shape 24"/>
            <p:cNvSpPr/>
            <p:nvPr/>
          </p:nvSpPr>
          <p:spPr>
            <a:xfrm>
              <a:off x="0" y="0"/>
              <a:ext cx="500331" cy="6858065"/>
            </a:xfrm>
            <a:custGeom>
              <a:avLst/>
              <a:gdLst/>
              <a:ahLst/>
              <a:cxnLst/>
              <a:rect l="0" t="0" r="0" b="0"/>
              <a:pathLst>
                <a:path w="500332" h="6875253" extrusionOk="0">
                  <a:moveTo>
                    <a:pt x="0" y="0"/>
                  </a:moveTo>
                  <a:lnTo>
                    <a:pt x="500332" y="0"/>
                  </a:lnTo>
                  <a:lnTo>
                    <a:pt x="301925" y="6875253"/>
                  </a:lnTo>
                  <a:lnTo>
                    <a:pt x="0" y="6875253"/>
                  </a:lnTo>
                  <a:lnTo>
                    <a:pt x="0" y="0"/>
                  </a:lnTo>
                  <a:close/>
                </a:path>
              </a:pathLst>
            </a:custGeom>
            <a:solidFill>
              <a:schemeClr val="dk2">
                <a:alpha val="9803"/>
              </a:schemeClr>
            </a:solidFill>
            <a:ln>
              <a:noFill/>
            </a:ln>
          </p:spPr>
          <p:txBody>
            <a:bodyPr lIns="91425" tIns="45700" rIns="91425" bIns="45700" anchor="ctr" anchorCtr="0">
              <a:spAutoFit/>
            </a:bodyPr>
            <a:lstStyle/>
            <a:p>
              <a:endParaRPr/>
            </a:p>
          </p:txBody>
        </p:sp>
      </p:grpSp>
      <p:sp>
        <p:nvSpPr>
          <p:cNvPr id="25" name="Shape 25"/>
          <p:cNvSpPr/>
          <p:nvPr/>
        </p:nvSpPr>
        <p:spPr>
          <a:xfrm>
            <a:off x="0" y="6324600"/>
            <a:ext cx="9144000" cy="534899"/>
          </a:xfrm>
          <a:prstGeom prst="rect">
            <a:avLst/>
          </a:prstGeom>
          <a:solidFill>
            <a:schemeClr val="dk1">
              <a:alpha val="14901"/>
            </a:schemeClr>
          </a:solidFill>
          <a:ln>
            <a:noFill/>
          </a:ln>
        </p:spPr>
        <p:txBody>
          <a:bodyPr lIns="91425" tIns="45700" rIns="91425" bIns="45700" anchor="ctr" anchorCtr="0">
            <a:spAutoFit/>
          </a:bodyPr>
          <a:lstStyle/>
          <a:p>
            <a:endParaRPr/>
          </a:p>
        </p:txBody>
      </p:sp>
      <p:sp>
        <p:nvSpPr>
          <p:cNvPr id="26" name="Shape 26"/>
          <p:cNvSpPr txBox="1">
            <a:spLocks noGrp="1"/>
          </p:cNvSpPr>
          <p:nvPr>
            <p:ph type="title"/>
          </p:nvPr>
        </p:nvSpPr>
        <p:spPr>
          <a:xfrm>
            <a:off x="457200" y="274637"/>
            <a:ext cx="8229600" cy="1143000"/>
          </a:xfrm>
          <a:prstGeom prst="rect">
            <a:avLst/>
          </a:prstGeom>
          <a:noFill/>
          <a:ln>
            <a:noFill/>
          </a:ln>
        </p:spPr>
        <p:txBody>
          <a:bodyPr lIns="91425" tIns="91425" rIns="91425" bIns="91425" anchor="b" anchorCtr="0"/>
          <a:lstStyle>
            <a:lvl1pPr algn="l" rtl="0">
              <a:spcBef>
                <a:spcPts val="0"/>
              </a:spcBef>
              <a:buSzPct val="100000"/>
              <a:buFont typeface="Trebuchet MS"/>
              <a:buNone/>
              <a:defRPr sz="3600" b="1">
                <a:solidFill>
                  <a:schemeClr val="lt2"/>
                </a:solidFill>
                <a:latin typeface="Trebuchet MS"/>
                <a:ea typeface="Trebuchet MS"/>
                <a:cs typeface="Trebuchet MS"/>
                <a:sym typeface="Trebuchet MS"/>
              </a:defRPr>
            </a:lvl1pPr>
            <a:lvl2pPr algn="l" rtl="0">
              <a:spcBef>
                <a:spcPts val="0"/>
              </a:spcBef>
              <a:buSzPct val="100000"/>
              <a:buFont typeface="Trebuchet MS"/>
              <a:buNone/>
              <a:defRPr sz="3600" b="1">
                <a:solidFill>
                  <a:schemeClr val="lt2"/>
                </a:solidFill>
                <a:latin typeface="Trebuchet MS"/>
                <a:ea typeface="Trebuchet MS"/>
                <a:cs typeface="Trebuchet MS"/>
                <a:sym typeface="Trebuchet MS"/>
              </a:defRPr>
            </a:lvl2pPr>
            <a:lvl3pPr algn="l" rtl="0">
              <a:spcBef>
                <a:spcPts val="0"/>
              </a:spcBef>
              <a:buSzPct val="100000"/>
              <a:buFont typeface="Trebuchet MS"/>
              <a:buNone/>
              <a:defRPr sz="3600" b="1">
                <a:solidFill>
                  <a:schemeClr val="lt2"/>
                </a:solidFill>
                <a:latin typeface="Trebuchet MS"/>
                <a:ea typeface="Trebuchet MS"/>
                <a:cs typeface="Trebuchet MS"/>
                <a:sym typeface="Trebuchet MS"/>
              </a:defRPr>
            </a:lvl3pPr>
            <a:lvl4pPr algn="l" rtl="0">
              <a:spcBef>
                <a:spcPts val="0"/>
              </a:spcBef>
              <a:buSzPct val="100000"/>
              <a:buFont typeface="Trebuchet MS"/>
              <a:buNone/>
              <a:defRPr sz="3600" b="1">
                <a:solidFill>
                  <a:schemeClr val="lt2"/>
                </a:solidFill>
                <a:latin typeface="Trebuchet MS"/>
                <a:ea typeface="Trebuchet MS"/>
                <a:cs typeface="Trebuchet MS"/>
                <a:sym typeface="Trebuchet MS"/>
              </a:defRPr>
            </a:lvl4pPr>
            <a:lvl5pPr algn="l" rtl="0">
              <a:spcBef>
                <a:spcPts val="0"/>
              </a:spcBef>
              <a:buSzPct val="100000"/>
              <a:buFont typeface="Trebuchet MS"/>
              <a:buNone/>
              <a:defRPr sz="3600" b="1">
                <a:solidFill>
                  <a:schemeClr val="lt2"/>
                </a:solidFill>
                <a:latin typeface="Trebuchet MS"/>
                <a:ea typeface="Trebuchet MS"/>
                <a:cs typeface="Trebuchet MS"/>
                <a:sym typeface="Trebuchet MS"/>
              </a:defRPr>
            </a:lvl5pPr>
            <a:lvl6pPr algn="l" rtl="0">
              <a:spcBef>
                <a:spcPts val="0"/>
              </a:spcBef>
              <a:buSzPct val="100000"/>
              <a:buFont typeface="Trebuchet MS"/>
              <a:buNone/>
              <a:defRPr sz="3600" b="1">
                <a:solidFill>
                  <a:schemeClr val="lt2"/>
                </a:solidFill>
                <a:latin typeface="Trebuchet MS"/>
                <a:ea typeface="Trebuchet MS"/>
                <a:cs typeface="Trebuchet MS"/>
                <a:sym typeface="Trebuchet MS"/>
              </a:defRPr>
            </a:lvl6pPr>
            <a:lvl7pPr algn="l" rtl="0">
              <a:spcBef>
                <a:spcPts val="0"/>
              </a:spcBef>
              <a:buSzPct val="100000"/>
              <a:buFont typeface="Trebuchet MS"/>
              <a:buNone/>
              <a:defRPr sz="3600" b="1">
                <a:solidFill>
                  <a:schemeClr val="lt2"/>
                </a:solidFill>
                <a:latin typeface="Trebuchet MS"/>
                <a:ea typeface="Trebuchet MS"/>
                <a:cs typeface="Trebuchet MS"/>
                <a:sym typeface="Trebuchet MS"/>
              </a:defRPr>
            </a:lvl7pPr>
            <a:lvl8pPr algn="l" rtl="0">
              <a:spcBef>
                <a:spcPts val="0"/>
              </a:spcBef>
              <a:buSzPct val="100000"/>
              <a:buFont typeface="Trebuchet MS"/>
              <a:buNone/>
              <a:defRPr sz="3600" b="1">
                <a:solidFill>
                  <a:schemeClr val="lt2"/>
                </a:solidFill>
                <a:latin typeface="Trebuchet MS"/>
                <a:ea typeface="Trebuchet MS"/>
                <a:cs typeface="Trebuchet MS"/>
                <a:sym typeface="Trebuchet MS"/>
              </a:defRPr>
            </a:lvl8pPr>
            <a:lvl9pPr algn="l" rtl="0">
              <a:spcBef>
                <a:spcPts val="0"/>
              </a:spcBef>
              <a:buSzPct val="100000"/>
              <a:buFont typeface="Trebuchet MS"/>
              <a:buNone/>
              <a:defRPr sz="3600" b="1">
                <a:solidFill>
                  <a:schemeClr val="lt2"/>
                </a:solidFill>
                <a:latin typeface="Trebuchet MS"/>
                <a:ea typeface="Trebuchet MS"/>
                <a:cs typeface="Trebuchet MS"/>
                <a:sym typeface="Trebuchet MS"/>
              </a:defRPr>
            </a:lvl9pPr>
          </a:lstStyle>
          <a:p>
            <a:endParaRPr/>
          </a:p>
        </p:txBody>
      </p:sp>
      <p:sp>
        <p:nvSpPr>
          <p:cNvPr id="27" name="Shape 27"/>
          <p:cNvSpPr txBox="1">
            <a:spLocks noGrp="1"/>
          </p:cNvSpPr>
          <p:nvPr>
            <p:ph type="body" idx="1"/>
          </p:nvPr>
        </p:nvSpPr>
        <p:spPr>
          <a:xfrm>
            <a:off x="457200" y="1600200"/>
            <a:ext cx="8229600" cy="4967700"/>
          </a:xfrm>
          <a:prstGeom prst="rect">
            <a:avLst/>
          </a:prstGeom>
          <a:noFill/>
          <a:ln>
            <a:noFill/>
          </a:ln>
        </p:spPr>
        <p:txBody>
          <a:bodyPr lIns="91425" tIns="91425" rIns="91425" bIns="91425" anchor="t" anchorCtr="0"/>
          <a:lstStyle>
            <a:lvl1pPr rtl="0">
              <a:defRPr/>
            </a:lvl1pPr>
            <a:lvl2pPr rtl="0">
              <a:defRPr/>
            </a:lvl2pPr>
            <a:lvl3pPr rtl="0">
              <a:defRPr/>
            </a:lvl3pPr>
            <a:lvl4pPr rtl="0">
              <a:defRPr/>
            </a:lvl4pPr>
            <a:lvl5pPr rtl="0">
              <a:defRPr sz="1800"/>
            </a:lvl5pPr>
            <a:lvl6pPr rtl="0">
              <a:defRPr sz="1800"/>
            </a:lvl6pPr>
            <a:lvl7pPr rtl="0">
              <a:defRPr sz="1800"/>
            </a:lvl7pPr>
            <a:lvl8pPr rtl="0">
              <a:defRPr sz="1800"/>
            </a:lvl8pPr>
            <a:lvl9pPr rtl="0">
              <a:defRPr sz="1800"/>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woColTx" type="twoColTx">
  <p:cSld name="twoColTx">
    <p:spTree>
      <p:nvGrpSpPr>
        <p:cNvPr id="1" name="Shape 28"/>
        <p:cNvGrpSpPr/>
        <p:nvPr/>
      </p:nvGrpSpPr>
      <p:grpSpPr>
        <a:xfrm>
          <a:off x="0" y="0"/>
          <a:ext cx="0" cy="0"/>
          <a:chOff x="0" y="0"/>
          <a:chExt cx="0" cy="0"/>
        </a:xfrm>
      </p:grpSpPr>
      <p:sp>
        <p:nvSpPr>
          <p:cNvPr id="29" name="Shape 29"/>
          <p:cNvSpPr/>
          <p:nvPr/>
        </p:nvSpPr>
        <p:spPr>
          <a:xfrm>
            <a:off x="0" y="-1438"/>
            <a:ext cx="9144000" cy="1525499"/>
          </a:xfrm>
          <a:prstGeom prst="rect">
            <a:avLst/>
          </a:prstGeom>
          <a:solidFill>
            <a:schemeClr val="dk2">
              <a:alpha val="20000"/>
            </a:schemeClr>
          </a:solidFill>
          <a:ln>
            <a:noFill/>
          </a:ln>
        </p:spPr>
        <p:txBody>
          <a:bodyPr lIns="91425" tIns="45700" rIns="91425" bIns="45700" anchor="ctr" anchorCtr="0">
            <a:spAutoFit/>
          </a:bodyPr>
          <a:lstStyle/>
          <a:p>
            <a:endParaRPr/>
          </a:p>
        </p:txBody>
      </p:sp>
      <p:grpSp>
        <p:nvGrpSpPr>
          <p:cNvPr id="30" name="Shape 30"/>
          <p:cNvGrpSpPr/>
          <p:nvPr/>
        </p:nvGrpSpPr>
        <p:grpSpPr>
          <a:xfrm>
            <a:off x="0" y="-1438"/>
            <a:ext cx="649180" cy="6859503"/>
            <a:chOff x="0" y="-1438"/>
            <a:chExt cx="649180" cy="6859503"/>
          </a:xfrm>
        </p:grpSpPr>
        <p:sp>
          <p:nvSpPr>
            <p:cNvPr id="31" name="Shape 31"/>
            <p:cNvSpPr/>
            <p:nvPr/>
          </p:nvSpPr>
          <p:spPr>
            <a:xfrm>
              <a:off x="0" y="-1438"/>
              <a:ext cx="649180" cy="6858065"/>
            </a:xfrm>
            <a:custGeom>
              <a:avLst/>
              <a:gdLst/>
              <a:ahLst/>
              <a:cxnLst/>
              <a:rect l="0" t="0" r="0" b="0"/>
              <a:pathLst>
                <a:path w="500332" h="6875253" extrusionOk="0">
                  <a:moveTo>
                    <a:pt x="0" y="0"/>
                  </a:moveTo>
                  <a:lnTo>
                    <a:pt x="500332" y="0"/>
                  </a:lnTo>
                  <a:lnTo>
                    <a:pt x="301925" y="6875253"/>
                  </a:lnTo>
                  <a:lnTo>
                    <a:pt x="0" y="6875253"/>
                  </a:lnTo>
                  <a:lnTo>
                    <a:pt x="0" y="0"/>
                  </a:lnTo>
                  <a:close/>
                </a:path>
              </a:pathLst>
            </a:custGeom>
            <a:solidFill>
              <a:schemeClr val="dk2">
                <a:alpha val="9803"/>
              </a:schemeClr>
            </a:solidFill>
            <a:ln>
              <a:noFill/>
            </a:ln>
          </p:spPr>
          <p:txBody>
            <a:bodyPr lIns="91425" tIns="45700" rIns="91425" bIns="45700" anchor="ctr" anchorCtr="0">
              <a:spAutoFit/>
            </a:bodyPr>
            <a:lstStyle/>
            <a:p>
              <a:endParaRPr/>
            </a:p>
          </p:txBody>
        </p:sp>
        <p:sp>
          <p:nvSpPr>
            <p:cNvPr id="32" name="Shape 32"/>
            <p:cNvSpPr/>
            <p:nvPr/>
          </p:nvSpPr>
          <p:spPr>
            <a:xfrm>
              <a:off x="0" y="0"/>
              <a:ext cx="500331" cy="6858065"/>
            </a:xfrm>
            <a:custGeom>
              <a:avLst/>
              <a:gdLst/>
              <a:ahLst/>
              <a:cxnLst/>
              <a:rect l="0" t="0" r="0" b="0"/>
              <a:pathLst>
                <a:path w="500332" h="6875253" extrusionOk="0">
                  <a:moveTo>
                    <a:pt x="0" y="0"/>
                  </a:moveTo>
                  <a:lnTo>
                    <a:pt x="500332" y="0"/>
                  </a:lnTo>
                  <a:lnTo>
                    <a:pt x="301925" y="6875253"/>
                  </a:lnTo>
                  <a:lnTo>
                    <a:pt x="0" y="6875253"/>
                  </a:lnTo>
                  <a:lnTo>
                    <a:pt x="0" y="0"/>
                  </a:lnTo>
                  <a:close/>
                </a:path>
              </a:pathLst>
            </a:custGeom>
            <a:solidFill>
              <a:schemeClr val="dk2">
                <a:alpha val="9803"/>
              </a:schemeClr>
            </a:solidFill>
            <a:ln>
              <a:noFill/>
            </a:ln>
          </p:spPr>
          <p:txBody>
            <a:bodyPr lIns="91425" tIns="45700" rIns="91425" bIns="45700" anchor="ctr" anchorCtr="0">
              <a:spAutoFit/>
            </a:bodyPr>
            <a:lstStyle/>
            <a:p>
              <a:endParaRPr/>
            </a:p>
          </p:txBody>
        </p:sp>
      </p:grpSp>
      <p:grpSp>
        <p:nvGrpSpPr>
          <p:cNvPr id="33" name="Shape 33"/>
          <p:cNvGrpSpPr/>
          <p:nvPr/>
        </p:nvGrpSpPr>
        <p:grpSpPr>
          <a:xfrm flipH="1">
            <a:off x="8494493" y="0"/>
            <a:ext cx="649180" cy="6859503"/>
            <a:chOff x="0" y="-1438"/>
            <a:chExt cx="649180" cy="6859503"/>
          </a:xfrm>
        </p:grpSpPr>
        <p:sp>
          <p:nvSpPr>
            <p:cNvPr id="34" name="Shape 34"/>
            <p:cNvSpPr/>
            <p:nvPr/>
          </p:nvSpPr>
          <p:spPr>
            <a:xfrm>
              <a:off x="0" y="-1438"/>
              <a:ext cx="649180" cy="6858065"/>
            </a:xfrm>
            <a:custGeom>
              <a:avLst/>
              <a:gdLst/>
              <a:ahLst/>
              <a:cxnLst/>
              <a:rect l="0" t="0" r="0" b="0"/>
              <a:pathLst>
                <a:path w="500332" h="6875253" extrusionOk="0">
                  <a:moveTo>
                    <a:pt x="0" y="0"/>
                  </a:moveTo>
                  <a:lnTo>
                    <a:pt x="500332" y="0"/>
                  </a:lnTo>
                  <a:lnTo>
                    <a:pt x="301925" y="6875253"/>
                  </a:lnTo>
                  <a:lnTo>
                    <a:pt x="0" y="6875253"/>
                  </a:lnTo>
                  <a:lnTo>
                    <a:pt x="0" y="0"/>
                  </a:lnTo>
                  <a:close/>
                </a:path>
              </a:pathLst>
            </a:custGeom>
            <a:solidFill>
              <a:srgbClr val="5A6378">
                <a:alpha val="9803"/>
              </a:srgbClr>
            </a:solidFill>
            <a:ln>
              <a:noFill/>
            </a:ln>
          </p:spPr>
          <p:txBody>
            <a:bodyPr lIns="91425" tIns="45700" rIns="91425" bIns="45700" anchor="ctr" anchorCtr="0">
              <a:spAutoFit/>
            </a:bodyPr>
            <a:lstStyle/>
            <a:p>
              <a:endParaRPr/>
            </a:p>
          </p:txBody>
        </p:sp>
        <p:sp>
          <p:nvSpPr>
            <p:cNvPr id="35" name="Shape 35"/>
            <p:cNvSpPr/>
            <p:nvPr/>
          </p:nvSpPr>
          <p:spPr>
            <a:xfrm>
              <a:off x="0" y="0"/>
              <a:ext cx="500331" cy="6858065"/>
            </a:xfrm>
            <a:custGeom>
              <a:avLst/>
              <a:gdLst/>
              <a:ahLst/>
              <a:cxnLst/>
              <a:rect l="0" t="0" r="0" b="0"/>
              <a:pathLst>
                <a:path w="500332" h="6875253" extrusionOk="0">
                  <a:moveTo>
                    <a:pt x="0" y="0"/>
                  </a:moveTo>
                  <a:lnTo>
                    <a:pt x="500332" y="0"/>
                  </a:lnTo>
                  <a:lnTo>
                    <a:pt x="301925" y="6875253"/>
                  </a:lnTo>
                  <a:lnTo>
                    <a:pt x="0" y="6875253"/>
                  </a:lnTo>
                  <a:lnTo>
                    <a:pt x="0" y="0"/>
                  </a:lnTo>
                  <a:close/>
                </a:path>
              </a:pathLst>
            </a:custGeom>
            <a:solidFill>
              <a:schemeClr val="dk2">
                <a:alpha val="9803"/>
              </a:schemeClr>
            </a:solidFill>
            <a:ln>
              <a:noFill/>
            </a:ln>
          </p:spPr>
          <p:txBody>
            <a:bodyPr lIns="91425" tIns="45700" rIns="91425" bIns="45700" anchor="ctr" anchorCtr="0">
              <a:spAutoFit/>
            </a:bodyPr>
            <a:lstStyle/>
            <a:p>
              <a:endParaRPr/>
            </a:p>
          </p:txBody>
        </p:sp>
      </p:grpSp>
      <p:sp>
        <p:nvSpPr>
          <p:cNvPr id="36" name="Shape 36"/>
          <p:cNvSpPr/>
          <p:nvPr/>
        </p:nvSpPr>
        <p:spPr>
          <a:xfrm>
            <a:off x="0" y="6324600"/>
            <a:ext cx="9144000" cy="534899"/>
          </a:xfrm>
          <a:prstGeom prst="rect">
            <a:avLst/>
          </a:prstGeom>
          <a:solidFill>
            <a:schemeClr val="dk1">
              <a:alpha val="14901"/>
            </a:schemeClr>
          </a:solidFill>
          <a:ln>
            <a:noFill/>
          </a:ln>
        </p:spPr>
        <p:txBody>
          <a:bodyPr lIns="91425" tIns="45700" rIns="91425" bIns="45700" anchor="ctr" anchorCtr="0">
            <a:spAutoFit/>
          </a:bodyPr>
          <a:lstStyle/>
          <a:p>
            <a:endParaRPr/>
          </a:p>
        </p:txBody>
      </p:sp>
      <p:sp>
        <p:nvSpPr>
          <p:cNvPr id="37" name="Shape 37"/>
          <p:cNvSpPr txBox="1">
            <a:spLocks noGrp="1"/>
          </p:cNvSpPr>
          <p:nvPr>
            <p:ph type="title"/>
          </p:nvPr>
        </p:nvSpPr>
        <p:spPr>
          <a:xfrm>
            <a:off x="457200" y="274637"/>
            <a:ext cx="8229600" cy="1143000"/>
          </a:xfrm>
          <a:prstGeom prst="rect">
            <a:avLst/>
          </a:prstGeom>
          <a:noFill/>
          <a:ln>
            <a:noFill/>
          </a:ln>
        </p:spPr>
        <p:txBody>
          <a:bodyPr lIns="91425" tIns="91425" rIns="91425" bIns="91425" anchor="b" anchorCtr="0"/>
          <a:lstStyle>
            <a:lvl1pPr algn="l" rtl="0">
              <a:spcBef>
                <a:spcPts val="0"/>
              </a:spcBef>
              <a:buSzPct val="100000"/>
              <a:buFont typeface="Trebuchet MS"/>
              <a:buNone/>
              <a:defRPr sz="3600" b="1">
                <a:solidFill>
                  <a:schemeClr val="lt2"/>
                </a:solidFill>
                <a:latin typeface="Trebuchet MS"/>
                <a:ea typeface="Trebuchet MS"/>
                <a:cs typeface="Trebuchet MS"/>
                <a:sym typeface="Trebuchet MS"/>
              </a:defRPr>
            </a:lvl1pPr>
            <a:lvl2pPr algn="l" rtl="0">
              <a:spcBef>
                <a:spcPts val="0"/>
              </a:spcBef>
              <a:buSzPct val="100000"/>
              <a:buFont typeface="Trebuchet MS"/>
              <a:buNone/>
              <a:defRPr sz="3600" b="1">
                <a:solidFill>
                  <a:schemeClr val="lt2"/>
                </a:solidFill>
                <a:latin typeface="Trebuchet MS"/>
                <a:ea typeface="Trebuchet MS"/>
                <a:cs typeface="Trebuchet MS"/>
                <a:sym typeface="Trebuchet MS"/>
              </a:defRPr>
            </a:lvl2pPr>
            <a:lvl3pPr algn="l" rtl="0">
              <a:spcBef>
                <a:spcPts val="0"/>
              </a:spcBef>
              <a:buSzPct val="100000"/>
              <a:buFont typeface="Trebuchet MS"/>
              <a:buNone/>
              <a:defRPr sz="3600" b="1">
                <a:solidFill>
                  <a:schemeClr val="lt2"/>
                </a:solidFill>
                <a:latin typeface="Trebuchet MS"/>
                <a:ea typeface="Trebuchet MS"/>
                <a:cs typeface="Trebuchet MS"/>
                <a:sym typeface="Trebuchet MS"/>
              </a:defRPr>
            </a:lvl3pPr>
            <a:lvl4pPr algn="l" rtl="0">
              <a:spcBef>
                <a:spcPts val="0"/>
              </a:spcBef>
              <a:buSzPct val="100000"/>
              <a:buFont typeface="Trebuchet MS"/>
              <a:buNone/>
              <a:defRPr sz="3600" b="1">
                <a:solidFill>
                  <a:schemeClr val="lt2"/>
                </a:solidFill>
                <a:latin typeface="Trebuchet MS"/>
                <a:ea typeface="Trebuchet MS"/>
                <a:cs typeface="Trebuchet MS"/>
                <a:sym typeface="Trebuchet MS"/>
              </a:defRPr>
            </a:lvl4pPr>
            <a:lvl5pPr algn="l" rtl="0">
              <a:spcBef>
                <a:spcPts val="0"/>
              </a:spcBef>
              <a:buSzPct val="100000"/>
              <a:buFont typeface="Trebuchet MS"/>
              <a:buNone/>
              <a:defRPr sz="3600" b="1">
                <a:solidFill>
                  <a:schemeClr val="lt2"/>
                </a:solidFill>
                <a:latin typeface="Trebuchet MS"/>
                <a:ea typeface="Trebuchet MS"/>
                <a:cs typeface="Trebuchet MS"/>
                <a:sym typeface="Trebuchet MS"/>
              </a:defRPr>
            </a:lvl5pPr>
            <a:lvl6pPr algn="l" rtl="0">
              <a:spcBef>
                <a:spcPts val="0"/>
              </a:spcBef>
              <a:buSzPct val="100000"/>
              <a:buFont typeface="Trebuchet MS"/>
              <a:buNone/>
              <a:defRPr sz="3600" b="1">
                <a:solidFill>
                  <a:schemeClr val="lt2"/>
                </a:solidFill>
                <a:latin typeface="Trebuchet MS"/>
                <a:ea typeface="Trebuchet MS"/>
                <a:cs typeface="Trebuchet MS"/>
                <a:sym typeface="Trebuchet MS"/>
              </a:defRPr>
            </a:lvl6pPr>
            <a:lvl7pPr algn="l" rtl="0">
              <a:spcBef>
                <a:spcPts val="0"/>
              </a:spcBef>
              <a:buSzPct val="100000"/>
              <a:buFont typeface="Trebuchet MS"/>
              <a:buNone/>
              <a:defRPr sz="3600" b="1">
                <a:solidFill>
                  <a:schemeClr val="lt2"/>
                </a:solidFill>
                <a:latin typeface="Trebuchet MS"/>
                <a:ea typeface="Trebuchet MS"/>
                <a:cs typeface="Trebuchet MS"/>
                <a:sym typeface="Trebuchet MS"/>
              </a:defRPr>
            </a:lvl7pPr>
            <a:lvl8pPr algn="l" rtl="0">
              <a:spcBef>
                <a:spcPts val="0"/>
              </a:spcBef>
              <a:buSzPct val="100000"/>
              <a:buFont typeface="Trebuchet MS"/>
              <a:buNone/>
              <a:defRPr sz="3600" b="1">
                <a:solidFill>
                  <a:schemeClr val="lt2"/>
                </a:solidFill>
                <a:latin typeface="Trebuchet MS"/>
                <a:ea typeface="Trebuchet MS"/>
                <a:cs typeface="Trebuchet MS"/>
                <a:sym typeface="Trebuchet MS"/>
              </a:defRPr>
            </a:lvl8pPr>
            <a:lvl9pPr algn="l" rtl="0">
              <a:spcBef>
                <a:spcPts val="0"/>
              </a:spcBef>
              <a:buSzPct val="100000"/>
              <a:buFont typeface="Trebuchet MS"/>
              <a:buNone/>
              <a:defRPr sz="3600" b="1">
                <a:solidFill>
                  <a:schemeClr val="lt2"/>
                </a:solidFill>
                <a:latin typeface="Trebuchet MS"/>
                <a:ea typeface="Trebuchet MS"/>
                <a:cs typeface="Trebuchet MS"/>
                <a:sym typeface="Trebuchet MS"/>
              </a:defRPr>
            </a:lvl9pPr>
          </a:lstStyle>
          <a:p>
            <a:endParaRPr/>
          </a:p>
        </p:txBody>
      </p:sp>
      <p:sp>
        <p:nvSpPr>
          <p:cNvPr id="38" name="Shape 38"/>
          <p:cNvSpPr txBox="1">
            <a:spLocks noGrp="1"/>
          </p:cNvSpPr>
          <p:nvPr>
            <p:ph type="body" idx="1"/>
          </p:nvPr>
        </p:nvSpPr>
        <p:spPr>
          <a:xfrm>
            <a:off x="457200" y="1600200"/>
            <a:ext cx="3994500" cy="4967700"/>
          </a:xfrm>
          <a:prstGeom prst="rect">
            <a:avLst/>
          </a:prstGeom>
          <a:noFill/>
          <a:ln>
            <a:noFill/>
          </a:ln>
        </p:spPr>
        <p:txBody>
          <a:bodyPr lIns="91425" tIns="91425" rIns="91425" bIns="91425" anchor="t" anchorCtr="0"/>
          <a:lstStyle>
            <a:lvl1pPr rtl="0">
              <a:defRPr/>
            </a:lvl1pPr>
            <a:lvl2pPr rtl="0">
              <a:defRPr/>
            </a:lvl2pPr>
            <a:lvl3pPr rtl="0">
              <a:defRPr/>
            </a:lvl3pPr>
            <a:lvl4pPr rtl="0">
              <a:defRPr/>
            </a:lvl4pPr>
            <a:lvl5pPr rtl="0">
              <a:defRPr sz="1800"/>
            </a:lvl5pPr>
            <a:lvl6pPr rtl="0">
              <a:defRPr sz="1800"/>
            </a:lvl6pPr>
            <a:lvl7pPr rtl="0">
              <a:defRPr sz="1800"/>
            </a:lvl7pPr>
            <a:lvl8pPr rtl="0">
              <a:defRPr sz="1800"/>
            </a:lvl8pPr>
            <a:lvl9pPr rtl="0">
              <a:defRPr sz="1800"/>
            </a:lvl9pPr>
          </a:lstStyle>
          <a:p>
            <a:endParaRPr/>
          </a:p>
        </p:txBody>
      </p:sp>
      <p:sp>
        <p:nvSpPr>
          <p:cNvPr id="39" name="Shape 39"/>
          <p:cNvSpPr txBox="1">
            <a:spLocks noGrp="1"/>
          </p:cNvSpPr>
          <p:nvPr>
            <p:ph type="body" idx="2"/>
          </p:nvPr>
        </p:nvSpPr>
        <p:spPr>
          <a:xfrm>
            <a:off x="4692273" y="1600200"/>
            <a:ext cx="3994500" cy="4967700"/>
          </a:xfrm>
          <a:prstGeom prst="rect">
            <a:avLst/>
          </a:prstGeom>
          <a:noFill/>
          <a:ln>
            <a:noFill/>
          </a:ln>
        </p:spPr>
        <p:txBody>
          <a:bodyPr lIns="91425" tIns="91425" rIns="91425" bIns="91425" anchor="t" anchorCtr="0"/>
          <a:lstStyle>
            <a:lvl1pPr rtl="0">
              <a:defRPr/>
            </a:lvl1pPr>
            <a:lvl2pPr rtl="0">
              <a:defRPr/>
            </a:lvl2pPr>
            <a:lvl3pPr rtl="0">
              <a:defRPr/>
            </a:lvl3pPr>
            <a:lvl4pPr rtl="0">
              <a:defRPr/>
            </a:lvl4pPr>
            <a:lvl5pPr rtl="0">
              <a:defRPr sz="1800"/>
            </a:lvl5pPr>
            <a:lvl6pPr rtl="0">
              <a:defRPr sz="1800"/>
            </a:lvl6pPr>
            <a:lvl7pPr rtl="0">
              <a:defRPr sz="1800"/>
            </a:lvl7pPr>
            <a:lvl8pPr rtl="0">
              <a:defRPr sz="1800"/>
            </a:lvl8pPr>
            <a:lvl9pPr rtl="0">
              <a:defRPr sz="1800"/>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Only" type="titleOnly">
  <p:cSld name="titleOnly">
    <p:spTree>
      <p:nvGrpSpPr>
        <p:cNvPr id="1" name="Shape 40"/>
        <p:cNvGrpSpPr/>
        <p:nvPr/>
      </p:nvGrpSpPr>
      <p:grpSpPr>
        <a:xfrm>
          <a:off x="0" y="0"/>
          <a:ext cx="0" cy="0"/>
          <a:chOff x="0" y="0"/>
          <a:chExt cx="0" cy="0"/>
        </a:xfrm>
      </p:grpSpPr>
      <p:sp>
        <p:nvSpPr>
          <p:cNvPr id="41" name="Shape 41"/>
          <p:cNvSpPr/>
          <p:nvPr/>
        </p:nvSpPr>
        <p:spPr>
          <a:xfrm>
            <a:off x="0" y="-1438"/>
            <a:ext cx="9144000" cy="1525499"/>
          </a:xfrm>
          <a:prstGeom prst="rect">
            <a:avLst/>
          </a:prstGeom>
          <a:solidFill>
            <a:schemeClr val="dk2">
              <a:alpha val="20000"/>
            </a:schemeClr>
          </a:solidFill>
          <a:ln>
            <a:noFill/>
          </a:ln>
        </p:spPr>
        <p:txBody>
          <a:bodyPr lIns="91425" tIns="45700" rIns="91425" bIns="45700" anchor="ctr" anchorCtr="0">
            <a:spAutoFit/>
          </a:bodyPr>
          <a:lstStyle/>
          <a:p>
            <a:endParaRPr/>
          </a:p>
        </p:txBody>
      </p:sp>
      <p:grpSp>
        <p:nvGrpSpPr>
          <p:cNvPr id="42" name="Shape 42"/>
          <p:cNvGrpSpPr/>
          <p:nvPr/>
        </p:nvGrpSpPr>
        <p:grpSpPr>
          <a:xfrm>
            <a:off x="0" y="-1438"/>
            <a:ext cx="649180" cy="6859503"/>
            <a:chOff x="0" y="-1438"/>
            <a:chExt cx="649180" cy="6859503"/>
          </a:xfrm>
        </p:grpSpPr>
        <p:sp>
          <p:nvSpPr>
            <p:cNvPr id="43" name="Shape 43"/>
            <p:cNvSpPr/>
            <p:nvPr/>
          </p:nvSpPr>
          <p:spPr>
            <a:xfrm>
              <a:off x="0" y="-1438"/>
              <a:ext cx="649180" cy="6858065"/>
            </a:xfrm>
            <a:custGeom>
              <a:avLst/>
              <a:gdLst/>
              <a:ahLst/>
              <a:cxnLst/>
              <a:rect l="0" t="0" r="0" b="0"/>
              <a:pathLst>
                <a:path w="500332" h="6875253" extrusionOk="0">
                  <a:moveTo>
                    <a:pt x="0" y="0"/>
                  </a:moveTo>
                  <a:lnTo>
                    <a:pt x="500332" y="0"/>
                  </a:lnTo>
                  <a:lnTo>
                    <a:pt x="301925" y="6875253"/>
                  </a:lnTo>
                  <a:lnTo>
                    <a:pt x="0" y="6875253"/>
                  </a:lnTo>
                  <a:lnTo>
                    <a:pt x="0" y="0"/>
                  </a:lnTo>
                  <a:close/>
                </a:path>
              </a:pathLst>
            </a:custGeom>
            <a:solidFill>
              <a:schemeClr val="dk2">
                <a:alpha val="9803"/>
              </a:schemeClr>
            </a:solidFill>
            <a:ln>
              <a:noFill/>
            </a:ln>
          </p:spPr>
          <p:txBody>
            <a:bodyPr lIns="91425" tIns="45700" rIns="91425" bIns="45700" anchor="ctr" anchorCtr="0">
              <a:spAutoFit/>
            </a:bodyPr>
            <a:lstStyle/>
            <a:p>
              <a:endParaRPr/>
            </a:p>
          </p:txBody>
        </p:sp>
        <p:sp>
          <p:nvSpPr>
            <p:cNvPr id="44" name="Shape 44"/>
            <p:cNvSpPr/>
            <p:nvPr/>
          </p:nvSpPr>
          <p:spPr>
            <a:xfrm>
              <a:off x="0" y="0"/>
              <a:ext cx="500331" cy="6858065"/>
            </a:xfrm>
            <a:custGeom>
              <a:avLst/>
              <a:gdLst/>
              <a:ahLst/>
              <a:cxnLst/>
              <a:rect l="0" t="0" r="0" b="0"/>
              <a:pathLst>
                <a:path w="500332" h="6875253" extrusionOk="0">
                  <a:moveTo>
                    <a:pt x="0" y="0"/>
                  </a:moveTo>
                  <a:lnTo>
                    <a:pt x="500332" y="0"/>
                  </a:lnTo>
                  <a:lnTo>
                    <a:pt x="301925" y="6875253"/>
                  </a:lnTo>
                  <a:lnTo>
                    <a:pt x="0" y="6875253"/>
                  </a:lnTo>
                  <a:lnTo>
                    <a:pt x="0" y="0"/>
                  </a:lnTo>
                  <a:close/>
                </a:path>
              </a:pathLst>
            </a:custGeom>
            <a:solidFill>
              <a:schemeClr val="dk2">
                <a:alpha val="9803"/>
              </a:schemeClr>
            </a:solidFill>
            <a:ln>
              <a:noFill/>
            </a:ln>
          </p:spPr>
          <p:txBody>
            <a:bodyPr lIns="91425" tIns="45700" rIns="91425" bIns="45700" anchor="ctr" anchorCtr="0">
              <a:spAutoFit/>
            </a:bodyPr>
            <a:lstStyle/>
            <a:p>
              <a:endParaRPr/>
            </a:p>
          </p:txBody>
        </p:sp>
      </p:grpSp>
      <p:grpSp>
        <p:nvGrpSpPr>
          <p:cNvPr id="45" name="Shape 45"/>
          <p:cNvGrpSpPr/>
          <p:nvPr/>
        </p:nvGrpSpPr>
        <p:grpSpPr>
          <a:xfrm flipH="1">
            <a:off x="8494493" y="0"/>
            <a:ext cx="649180" cy="6859503"/>
            <a:chOff x="0" y="-1438"/>
            <a:chExt cx="649180" cy="6859503"/>
          </a:xfrm>
        </p:grpSpPr>
        <p:sp>
          <p:nvSpPr>
            <p:cNvPr id="46" name="Shape 46"/>
            <p:cNvSpPr/>
            <p:nvPr/>
          </p:nvSpPr>
          <p:spPr>
            <a:xfrm>
              <a:off x="0" y="-1438"/>
              <a:ext cx="649180" cy="6858065"/>
            </a:xfrm>
            <a:custGeom>
              <a:avLst/>
              <a:gdLst/>
              <a:ahLst/>
              <a:cxnLst/>
              <a:rect l="0" t="0" r="0" b="0"/>
              <a:pathLst>
                <a:path w="500332" h="6875253" extrusionOk="0">
                  <a:moveTo>
                    <a:pt x="0" y="0"/>
                  </a:moveTo>
                  <a:lnTo>
                    <a:pt x="500332" y="0"/>
                  </a:lnTo>
                  <a:lnTo>
                    <a:pt x="301925" y="6875253"/>
                  </a:lnTo>
                  <a:lnTo>
                    <a:pt x="0" y="6875253"/>
                  </a:lnTo>
                  <a:lnTo>
                    <a:pt x="0" y="0"/>
                  </a:lnTo>
                  <a:close/>
                </a:path>
              </a:pathLst>
            </a:custGeom>
            <a:solidFill>
              <a:schemeClr val="dk2">
                <a:alpha val="9803"/>
              </a:schemeClr>
            </a:solidFill>
            <a:ln>
              <a:noFill/>
            </a:ln>
          </p:spPr>
          <p:txBody>
            <a:bodyPr lIns="91425" tIns="45700" rIns="91425" bIns="45700" anchor="ctr" anchorCtr="0">
              <a:spAutoFit/>
            </a:bodyPr>
            <a:lstStyle/>
            <a:p>
              <a:endParaRPr/>
            </a:p>
          </p:txBody>
        </p:sp>
        <p:sp>
          <p:nvSpPr>
            <p:cNvPr id="47" name="Shape 47"/>
            <p:cNvSpPr/>
            <p:nvPr/>
          </p:nvSpPr>
          <p:spPr>
            <a:xfrm>
              <a:off x="0" y="0"/>
              <a:ext cx="500331" cy="6858065"/>
            </a:xfrm>
            <a:custGeom>
              <a:avLst/>
              <a:gdLst/>
              <a:ahLst/>
              <a:cxnLst/>
              <a:rect l="0" t="0" r="0" b="0"/>
              <a:pathLst>
                <a:path w="500332" h="6875253" extrusionOk="0">
                  <a:moveTo>
                    <a:pt x="0" y="0"/>
                  </a:moveTo>
                  <a:lnTo>
                    <a:pt x="500332" y="0"/>
                  </a:lnTo>
                  <a:lnTo>
                    <a:pt x="301925" y="6875253"/>
                  </a:lnTo>
                  <a:lnTo>
                    <a:pt x="0" y="6875253"/>
                  </a:lnTo>
                  <a:lnTo>
                    <a:pt x="0" y="0"/>
                  </a:lnTo>
                  <a:close/>
                </a:path>
              </a:pathLst>
            </a:custGeom>
            <a:solidFill>
              <a:schemeClr val="dk2">
                <a:alpha val="9803"/>
              </a:schemeClr>
            </a:solidFill>
            <a:ln>
              <a:noFill/>
            </a:ln>
          </p:spPr>
          <p:txBody>
            <a:bodyPr lIns="91425" tIns="45700" rIns="91425" bIns="45700" anchor="ctr" anchorCtr="0">
              <a:spAutoFit/>
            </a:bodyPr>
            <a:lstStyle/>
            <a:p>
              <a:endParaRPr/>
            </a:p>
          </p:txBody>
        </p:sp>
      </p:grpSp>
      <p:sp>
        <p:nvSpPr>
          <p:cNvPr id="48" name="Shape 48"/>
          <p:cNvSpPr/>
          <p:nvPr/>
        </p:nvSpPr>
        <p:spPr>
          <a:xfrm>
            <a:off x="0" y="6324600"/>
            <a:ext cx="9144000" cy="534899"/>
          </a:xfrm>
          <a:prstGeom prst="rect">
            <a:avLst/>
          </a:prstGeom>
          <a:solidFill>
            <a:schemeClr val="dk1">
              <a:alpha val="14901"/>
            </a:schemeClr>
          </a:solidFill>
          <a:ln>
            <a:noFill/>
          </a:ln>
        </p:spPr>
        <p:txBody>
          <a:bodyPr lIns="91425" tIns="45700" rIns="91425" bIns="45700" anchor="ctr" anchorCtr="0">
            <a:spAutoFit/>
          </a:bodyPr>
          <a:lstStyle/>
          <a:p>
            <a:endParaRPr/>
          </a:p>
        </p:txBody>
      </p:sp>
      <p:sp>
        <p:nvSpPr>
          <p:cNvPr id="49" name="Shape 49"/>
          <p:cNvSpPr txBox="1">
            <a:spLocks noGrp="1"/>
          </p:cNvSpPr>
          <p:nvPr>
            <p:ph type="title"/>
          </p:nvPr>
        </p:nvSpPr>
        <p:spPr>
          <a:xfrm>
            <a:off x="457200" y="274637"/>
            <a:ext cx="8229600" cy="1143000"/>
          </a:xfrm>
          <a:prstGeom prst="rect">
            <a:avLst/>
          </a:prstGeom>
          <a:noFill/>
          <a:ln>
            <a:noFill/>
          </a:ln>
        </p:spPr>
        <p:txBody>
          <a:bodyPr lIns="91425" tIns="91425" rIns="91425" bIns="91425" anchor="b" anchorCtr="0"/>
          <a:lstStyle>
            <a:lvl1pPr algn="l" rtl="0">
              <a:spcBef>
                <a:spcPts val="0"/>
              </a:spcBef>
              <a:buSzPct val="100000"/>
              <a:buFont typeface="Trebuchet MS"/>
              <a:buNone/>
              <a:defRPr sz="3600" b="1">
                <a:solidFill>
                  <a:schemeClr val="lt2"/>
                </a:solidFill>
                <a:latin typeface="Trebuchet MS"/>
                <a:ea typeface="Trebuchet MS"/>
                <a:cs typeface="Trebuchet MS"/>
                <a:sym typeface="Trebuchet MS"/>
              </a:defRPr>
            </a:lvl1pPr>
            <a:lvl2pPr algn="l" rtl="0">
              <a:spcBef>
                <a:spcPts val="0"/>
              </a:spcBef>
              <a:buSzPct val="100000"/>
              <a:buFont typeface="Trebuchet MS"/>
              <a:buNone/>
              <a:defRPr sz="3600" b="1">
                <a:solidFill>
                  <a:schemeClr val="lt2"/>
                </a:solidFill>
                <a:latin typeface="Trebuchet MS"/>
                <a:ea typeface="Trebuchet MS"/>
                <a:cs typeface="Trebuchet MS"/>
                <a:sym typeface="Trebuchet MS"/>
              </a:defRPr>
            </a:lvl2pPr>
            <a:lvl3pPr algn="l" rtl="0">
              <a:spcBef>
                <a:spcPts val="0"/>
              </a:spcBef>
              <a:buSzPct val="100000"/>
              <a:buFont typeface="Trebuchet MS"/>
              <a:buNone/>
              <a:defRPr sz="3600" b="1">
                <a:solidFill>
                  <a:schemeClr val="lt2"/>
                </a:solidFill>
                <a:latin typeface="Trebuchet MS"/>
                <a:ea typeface="Trebuchet MS"/>
                <a:cs typeface="Trebuchet MS"/>
                <a:sym typeface="Trebuchet MS"/>
              </a:defRPr>
            </a:lvl3pPr>
            <a:lvl4pPr algn="l" rtl="0">
              <a:spcBef>
                <a:spcPts val="0"/>
              </a:spcBef>
              <a:buSzPct val="100000"/>
              <a:buFont typeface="Trebuchet MS"/>
              <a:buNone/>
              <a:defRPr sz="3600" b="1">
                <a:solidFill>
                  <a:schemeClr val="lt2"/>
                </a:solidFill>
                <a:latin typeface="Trebuchet MS"/>
                <a:ea typeface="Trebuchet MS"/>
                <a:cs typeface="Trebuchet MS"/>
                <a:sym typeface="Trebuchet MS"/>
              </a:defRPr>
            </a:lvl4pPr>
            <a:lvl5pPr algn="l" rtl="0">
              <a:spcBef>
                <a:spcPts val="0"/>
              </a:spcBef>
              <a:buSzPct val="100000"/>
              <a:buFont typeface="Trebuchet MS"/>
              <a:buNone/>
              <a:defRPr sz="3600" b="1">
                <a:solidFill>
                  <a:schemeClr val="lt2"/>
                </a:solidFill>
                <a:latin typeface="Trebuchet MS"/>
                <a:ea typeface="Trebuchet MS"/>
                <a:cs typeface="Trebuchet MS"/>
                <a:sym typeface="Trebuchet MS"/>
              </a:defRPr>
            </a:lvl5pPr>
            <a:lvl6pPr algn="l" rtl="0">
              <a:spcBef>
                <a:spcPts val="0"/>
              </a:spcBef>
              <a:buSzPct val="100000"/>
              <a:buFont typeface="Trebuchet MS"/>
              <a:buNone/>
              <a:defRPr sz="3600" b="1">
                <a:solidFill>
                  <a:schemeClr val="lt2"/>
                </a:solidFill>
                <a:latin typeface="Trebuchet MS"/>
                <a:ea typeface="Trebuchet MS"/>
                <a:cs typeface="Trebuchet MS"/>
                <a:sym typeface="Trebuchet MS"/>
              </a:defRPr>
            </a:lvl6pPr>
            <a:lvl7pPr algn="l" rtl="0">
              <a:spcBef>
                <a:spcPts val="0"/>
              </a:spcBef>
              <a:buSzPct val="100000"/>
              <a:buFont typeface="Trebuchet MS"/>
              <a:buNone/>
              <a:defRPr sz="3600" b="1">
                <a:solidFill>
                  <a:schemeClr val="lt2"/>
                </a:solidFill>
                <a:latin typeface="Trebuchet MS"/>
                <a:ea typeface="Trebuchet MS"/>
                <a:cs typeface="Trebuchet MS"/>
                <a:sym typeface="Trebuchet MS"/>
              </a:defRPr>
            </a:lvl7pPr>
            <a:lvl8pPr algn="l" rtl="0">
              <a:spcBef>
                <a:spcPts val="0"/>
              </a:spcBef>
              <a:buSzPct val="100000"/>
              <a:buFont typeface="Trebuchet MS"/>
              <a:buNone/>
              <a:defRPr sz="3600" b="1">
                <a:solidFill>
                  <a:schemeClr val="lt2"/>
                </a:solidFill>
                <a:latin typeface="Trebuchet MS"/>
                <a:ea typeface="Trebuchet MS"/>
                <a:cs typeface="Trebuchet MS"/>
                <a:sym typeface="Trebuchet MS"/>
              </a:defRPr>
            </a:lvl8pPr>
            <a:lvl9pPr algn="l" rtl="0">
              <a:spcBef>
                <a:spcPts val="0"/>
              </a:spcBef>
              <a:buSzPct val="100000"/>
              <a:buFont typeface="Trebuchet MS"/>
              <a:buNone/>
              <a:defRPr sz="3600" b="1">
                <a:solidFill>
                  <a:schemeClr val="lt2"/>
                </a:solidFill>
                <a:latin typeface="Trebuchet MS"/>
                <a:ea typeface="Trebuchet MS"/>
                <a:cs typeface="Trebuchet MS"/>
                <a:sym typeface="Trebuchet MS"/>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APTION_ONLY">
  <p:cSld name="CAPTION_ONLY">
    <p:spTree>
      <p:nvGrpSpPr>
        <p:cNvPr id="1" name="Shape 50"/>
        <p:cNvGrpSpPr/>
        <p:nvPr/>
      </p:nvGrpSpPr>
      <p:grpSpPr>
        <a:xfrm>
          <a:off x="0" y="0"/>
          <a:ext cx="0" cy="0"/>
          <a:chOff x="0" y="0"/>
          <a:chExt cx="0" cy="0"/>
        </a:xfrm>
      </p:grpSpPr>
      <p:sp>
        <p:nvSpPr>
          <p:cNvPr id="51" name="Shape 51"/>
          <p:cNvSpPr/>
          <p:nvPr/>
        </p:nvSpPr>
        <p:spPr>
          <a:xfrm>
            <a:off x="0" y="-1438"/>
            <a:ext cx="9144000" cy="1525499"/>
          </a:xfrm>
          <a:prstGeom prst="rect">
            <a:avLst/>
          </a:prstGeom>
          <a:solidFill>
            <a:schemeClr val="dk2">
              <a:alpha val="20000"/>
            </a:schemeClr>
          </a:solidFill>
          <a:ln>
            <a:noFill/>
          </a:ln>
        </p:spPr>
        <p:txBody>
          <a:bodyPr lIns="91425" tIns="45700" rIns="91425" bIns="45700" anchor="ctr" anchorCtr="0">
            <a:spAutoFit/>
          </a:bodyPr>
          <a:lstStyle/>
          <a:p>
            <a:endParaRPr/>
          </a:p>
        </p:txBody>
      </p:sp>
      <p:grpSp>
        <p:nvGrpSpPr>
          <p:cNvPr id="52" name="Shape 52"/>
          <p:cNvGrpSpPr/>
          <p:nvPr/>
        </p:nvGrpSpPr>
        <p:grpSpPr>
          <a:xfrm>
            <a:off x="0" y="-1438"/>
            <a:ext cx="649180" cy="6859503"/>
            <a:chOff x="0" y="-1438"/>
            <a:chExt cx="649180" cy="6859503"/>
          </a:xfrm>
        </p:grpSpPr>
        <p:sp>
          <p:nvSpPr>
            <p:cNvPr id="53" name="Shape 53"/>
            <p:cNvSpPr/>
            <p:nvPr/>
          </p:nvSpPr>
          <p:spPr>
            <a:xfrm>
              <a:off x="0" y="-1438"/>
              <a:ext cx="649180" cy="6858065"/>
            </a:xfrm>
            <a:custGeom>
              <a:avLst/>
              <a:gdLst/>
              <a:ahLst/>
              <a:cxnLst/>
              <a:rect l="0" t="0" r="0" b="0"/>
              <a:pathLst>
                <a:path w="500332" h="6875253" extrusionOk="0">
                  <a:moveTo>
                    <a:pt x="0" y="0"/>
                  </a:moveTo>
                  <a:lnTo>
                    <a:pt x="500332" y="0"/>
                  </a:lnTo>
                  <a:lnTo>
                    <a:pt x="301925" y="6875253"/>
                  </a:lnTo>
                  <a:lnTo>
                    <a:pt x="0" y="6875253"/>
                  </a:lnTo>
                  <a:lnTo>
                    <a:pt x="0" y="0"/>
                  </a:lnTo>
                  <a:close/>
                </a:path>
              </a:pathLst>
            </a:custGeom>
            <a:solidFill>
              <a:schemeClr val="dk2">
                <a:alpha val="9803"/>
              </a:schemeClr>
            </a:solidFill>
            <a:ln>
              <a:noFill/>
            </a:ln>
          </p:spPr>
          <p:txBody>
            <a:bodyPr lIns="91425" tIns="45700" rIns="91425" bIns="45700" anchor="ctr" anchorCtr="0">
              <a:spAutoFit/>
            </a:bodyPr>
            <a:lstStyle/>
            <a:p>
              <a:endParaRPr/>
            </a:p>
          </p:txBody>
        </p:sp>
        <p:sp>
          <p:nvSpPr>
            <p:cNvPr id="54" name="Shape 54"/>
            <p:cNvSpPr/>
            <p:nvPr/>
          </p:nvSpPr>
          <p:spPr>
            <a:xfrm>
              <a:off x="0" y="0"/>
              <a:ext cx="500331" cy="6858065"/>
            </a:xfrm>
            <a:custGeom>
              <a:avLst/>
              <a:gdLst/>
              <a:ahLst/>
              <a:cxnLst/>
              <a:rect l="0" t="0" r="0" b="0"/>
              <a:pathLst>
                <a:path w="500332" h="6875253" extrusionOk="0">
                  <a:moveTo>
                    <a:pt x="0" y="0"/>
                  </a:moveTo>
                  <a:lnTo>
                    <a:pt x="500332" y="0"/>
                  </a:lnTo>
                  <a:lnTo>
                    <a:pt x="301925" y="6875253"/>
                  </a:lnTo>
                  <a:lnTo>
                    <a:pt x="0" y="6875253"/>
                  </a:lnTo>
                  <a:lnTo>
                    <a:pt x="0" y="0"/>
                  </a:lnTo>
                  <a:close/>
                </a:path>
              </a:pathLst>
            </a:custGeom>
            <a:solidFill>
              <a:schemeClr val="dk2">
                <a:alpha val="9803"/>
              </a:schemeClr>
            </a:solidFill>
            <a:ln>
              <a:noFill/>
            </a:ln>
          </p:spPr>
          <p:txBody>
            <a:bodyPr lIns="91425" tIns="45700" rIns="91425" bIns="45700" anchor="ctr" anchorCtr="0">
              <a:spAutoFit/>
            </a:bodyPr>
            <a:lstStyle/>
            <a:p>
              <a:endParaRPr/>
            </a:p>
          </p:txBody>
        </p:sp>
      </p:grpSp>
      <p:grpSp>
        <p:nvGrpSpPr>
          <p:cNvPr id="55" name="Shape 55"/>
          <p:cNvGrpSpPr/>
          <p:nvPr/>
        </p:nvGrpSpPr>
        <p:grpSpPr>
          <a:xfrm flipH="1">
            <a:off x="8494493" y="0"/>
            <a:ext cx="649180" cy="6859503"/>
            <a:chOff x="0" y="-1438"/>
            <a:chExt cx="649180" cy="6859503"/>
          </a:xfrm>
        </p:grpSpPr>
        <p:sp>
          <p:nvSpPr>
            <p:cNvPr id="56" name="Shape 56"/>
            <p:cNvSpPr/>
            <p:nvPr/>
          </p:nvSpPr>
          <p:spPr>
            <a:xfrm>
              <a:off x="0" y="-1438"/>
              <a:ext cx="649180" cy="6858065"/>
            </a:xfrm>
            <a:custGeom>
              <a:avLst/>
              <a:gdLst/>
              <a:ahLst/>
              <a:cxnLst/>
              <a:rect l="0" t="0" r="0" b="0"/>
              <a:pathLst>
                <a:path w="500332" h="6875253" extrusionOk="0">
                  <a:moveTo>
                    <a:pt x="0" y="0"/>
                  </a:moveTo>
                  <a:lnTo>
                    <a:pt x="500332" y="0"/>
                  </a:lnTo>
                  <a:lnTo>
                    <a:pt x="301925" y="6875253"/>
                  </a:lnTo>
                  <a:lnTo>
                    <a:pt x="0" y="6875253"/>
                  </a:lnTo>
                  <a:lnTo>
                    <a:pt x="0" y="0"/>
                  </a:lnTo>
                  <a:close/>
                </a:path>
              </a:pathLst>
            </a:custGeom>
            <a:solidFill>
              <a:schemeClr val="dk2">
                <a:alpha val="9803"/>
              </a:schemeClr>
            </a:solidFill>
            <a:ln>
              <a:noFill/>
            </a:ln>
          </p:spPr>
          <p:txBody>
            <a:bodyPr lIns="91425" tIns="45700" rIns="91425" bIns="45700" anchor="ctr" anchorCtr="0">
              <a:spAutoFit/>
            </a:bodyPr>
            <a:lstStyle/>
            <a:p>
              <a:endParaRPr/>
            </a:p>
          </p:txBody>
        </p:sp>
        <p:sp>
          <p:nvSpPr>
            <p:cNvPr id="57" name="Shape 57"/>
            <p:cNvSpPr/>
            <p:nvPr/>
          </p:nvSpPr>
          <p:spPr>
            <a:xfrm>
              <a:off x="0" y="0"/>
              <a:ext cx="500331" cy="6858065"/>
            </a:xfrm>
            <a:custGeom>
              <a:avLst/>
              <a:gdLst/>
              <a:ahLst/>
              <a:cxnLst/>
              <a:rect l="0" t="0" r="0" b="0"/>
              <a:pathLst>
                <a:path w="500332" h="6875253" extrusionOk="0">
                  <a:moveTo>
                    <a:pt x="0" y="0"/>
                  </a:moveTo>
                  <a:lnTo>
                    <a:pt x="500332" y="0"/>
                  </a:lnTo>
                  <a:lnTo>
                    <a:pt x="301925" y="6875253"/>
                  </a:lnTo>
                  <a:lnTo>
                    <a:pt x="0" y="6875253"/>
                  </a:lnTo>
                  <a:lnTo>
                    <a:pt x="0" y="0"/>
                  </a:lnTo>
                  <a:close/>
                </a:path>
              </a:pathLst>
            </a:custGeom>
            <a:solidFill>
              <a:schemeClr val="dk2">
                <a:alpha val="9803"/>
              </a:schemeClr>
            </a:solidFill>
            <a:ln>
              <a:noFill/>
            </a:ln>
          </p:spPr>
          <p:txBody>
            <a:bodyPr lIns="91425" tIns="45700" rIns="91425" bIns="45700" anchor="ctr" anchorCtr="0">
              <a:spAutoFit/>
            </a:bodyPr>
            <a:lstStyle/>
            <a:p>
              <a:endParaRPr/>
            </a:p>
          </p:txBody>
        </p:sp>
      </p:grpSp>
      <p:sp>
        <p:nvSpPr>
          <p:cNvPr id="58" name="Shape 58"/>
          <p:cNvSpPr/>
          <p:nvPr/>
        </p:nvSpPr>
        <p:spPr>
          <a:xfrm>
            <a:off x="0" y="6324600"/>
            <a:ext cx="9144000" cy="534899"/>
          </a:xfrm>
          <a:prstGeom prst="rect">
            <a:avLst/>
          </a:prstGeom>
          <a:solidFill>
            <a:schemeClr val="dk1">
              <a:alpha val="14901"/>
            </a:schemeClr>
          </a:solidFill>
          <a:ln>
            <a:noFill/>
          </a:ln>
        </p:spPr>
        <p:txBody>
          <a:bodyPr lIns="91425" tIns="45700" rIns="91425" bIns="45700" anchor="ctr" anchorCtr="0">
            <a:spAutoFit/>
          </a:bodyPr>
          <a:lstStyle/>
          <a:p>
            <a:endParaRPr/>
          </a:p>
        </p:txBody>
      </p:sp>
      <p:sp>
        <p:nvSpPr>
          <p:cNvPr id="59" name="Shape 59"/>
          <p:cNvSpPr txBox="1">
            <a:spLocks noGrp="1"/>
          </p:cNvSpPr>
          <p:nvPr>
            <p:ph type="body" idx="1"/>
          </p:nvPr>
        </p:nvSpPr>
        <p:spPr>
          <a:xfrm>
            <a:off x="457200" y="5875078"/>
            <a:ext cx="8229600" cy="692700"/>
          </a:xfrm>
          <a:prstGeom prst="rect">
            <a:avLst/>
          </a:prstGeom>
          <a:noFill/>
          <a:ln>
            <a:noFill/>
          </a:ln>
        </p:spPr>
        <p:txBody>
          <a:bodyPr lIns="91425" tIns="91425" rIns="91425" bIns="91425" anchor="t" anchorCtr="0"/>
          <a:lstStyle>
            <a:lvl1pPr marL="285750" indent="-285750" algn="ctr" rtl="0">
              <a:lnSpc>
                <a:spcPct val="100000"/>
              </a:lnSpc>
              <a:spcBef>
                <a:spcPts val="0"/>
              </a:spcBef>
              <a:spcAft>
                <a:spcPts val="0"/>
              </a:spcAft>
              <a:buClr>
                <a:schemeClr val="lt2"/>
              </a:buClr>
              <a:buSzPct val="166666"/>
              <a:buFont typeface="Arial"/>
              <a:buChar char="•"/>
              <a:defRPr sz="1800">
                <a:solidFill>
                  <a:schemeClr val="lt2"/>
                </a:solidFill>
              </a:defRPr>
            </a:lvl1pPr>
            <a:lvl2pPr marL="285750" indent="-285750" algn="ctr" rtl="0">
              <a:lnSpc>
                <a:spcPct val="100000"/>
              </a:lnSpc>
              <a:spcBef>
                <a:spcPts val="0"/>
              </a:spcBef>
              <a:spcAft>
                <a:spcPts val="0"/>
              </a:spcAft>
              <a:buClr>
                <a:schemeClr val="lt2"/>
              </a:buClr>
              <a:buSzPct val="100000"/>
              <a:buFont typeface="Courier New"/>
              <a:buChar char="o"/>
              <a:defRPr sz="1800">
                <a:solidFill>
                  <a:schemeClr val="lt2"/>
                </a:solidFill>
              </a:defRPr>
            </a:lvl2pPr>
            <a:lvl3pPr marL="285750" indent="-285750" algn="ctr" rtl="0">
              <a:lnSpc>
                <a:spcPct val="100000"/>
              </a:lnSpc>
              <a:spcBef>
                <a:spcPts val="0"/>
              </a:spcBef>
              <a:spcAft>
                <a:spcPts val="0"/>
              </a:spcAft>
              <a:buClr>
                <a:schemeClr val="lt2"/>
              </a:buClr>
              <a:buSzPct val="100000"/>
              <a:buFont typeface="Wingdings"/>
              <a:buChar char="§"/>
              <a:defRPr sz="1800">
                <a:solidFill>
                  <a:schemeClr val="lt2"/>
                </a:solidFill>
              </a:defRPr>
            </a:lvl3pPr>
            <a:lvl4pPr marL="285750" indent="-285750" algn="ctr" rtl="0">
              <a:lnSpc>
                <a:spcPct val="100000"/>
              </a:lnSpc>
              <a:spcBef>
                <a:spcPts val="0"/>
              </a:spcBef>
              <a:spcAft>
                <a:spcPts val="0"/>
              </a:spcAft>
              <a:buClr>
                <a:schemeClr val="lt2"/>
              </a:buClr>
              <a:buSzPct val="166666"/>
              <a:buFont typeface="Arial"/>
              <a:buChar char="•"/>
              <a:defRPr sz="1800">
                <a:solidFill>
                  <a:schemeClr val="lt2"/>
                </a:solidFill>
              </a:defRPr>
            </a:lvl4pPr>
            <a:lvl5pPr marL="285750" indent="-285750" algn="ctr" rtl="0">
              <a:lnSpc>
                <a:spcPct val="100000"/>
              </a:lnSpc>
              <a:spcBef>
                <a:spcPts val="0"/>
              </a:spcBef>
              <a:spcAft>
                <a:spcPts val="0"/>
              </a:spcAft>
              <a:buClr>
                <a:schemeClr val="lt2"/>
              </a:buClr>
              <a:buSzPct val="100000"/>
              <a:buFont typeface="Courier New"/>
              <a:buChar char="o"/>
              <a:defRPr sz="1800">
                <a:solidFill>
                  <a:schemeClr val="lt2"/>
                </a:solidFill>
              </a:defRPr>
            </a:lvl5pPr>
            <a:lvl6pPr marL="285750" indent="-285750" algn="ctr" rtl="0">
              <a:lnSpc>
                <a:spcPct val="100000"/>
              </a:lnSpc>
              <a:spcBef>
                <a:spcPts val="0"/>
              </a:spcBef>
              <a:spcAft>
                <a:spcPts val="0"/>
              </a:spcAft>
              <a:buClr>
                <a:schemeClr val="lt2"/>
              </a:buClr>
              <a:buSzPct val="100000"/>
              <a:buFont typeface="Wingdings"/>
              <a:buChar char="§"/>
              <a:defRPr sz="1800">
                <a:solidFill>
                  <a:schemeClr val="lt2"/>
                </a:solidFill>
              </a:defRPr>
            </a:lvl6pPr>
            <a:lvl7pPr marL="285750" indent="-285750" algn="ctr" rtl="0">
              <a:lnSpc>
                <a:spcPct val="100000"/>
              </a:lnSpc>
              <a:spcBef>
                <a:spcPts val="0"/>
              </a:spcBef>
              <a:spcAft>
                <a:spcPts val="0"/>
              </a:spcAft>
              <a:buClr>
                <a:schemeClr val="lt2"/>
              </a:buClr>
              <a:buSzPct val="166666"/>
              <a:buFont typeface="Arial"/>
              <a:buChar char="•"/>
              <a:defRPr sz="1800">
                <a:solidFill>
                  <a:schemeClr val="lt2"/>
                </a:solidFill>
              </a:defRPr>
            </a:lvl7pPr>
            <a:lvl8pPr marL="285750" indent="-285750" algn="ctr" rtl="0">
              <a:lnSpc>
                <a:spcPct val="100000"/>
              </a:lnSpc>
              <a:spcBef>
                <a:spcPts val="0"/>
              </a:spcBef>
              <a:spcAft>
                <a:spcPts val="0"/>
              </a:spcAft>
              <a:buClr>
                <a:schemeClr val="lt2"/>
              </a:buClr>
              <a:buSzPct val="100000"/>
              <a:buFont typeface="Courier New"/>
              <a:buChar char="o"/>
              <a:defRPr sz="1800">
                <a:solidFill>
                  <a:schemeClr val="lt2"/>
                </a:solidFill>
              </a:defRPr>
            </a:lvl8pPr>
            <a:lvl9pPr marL="285750" indent="-285750" algn="ctr" rtl="0">
              <a:lnSpc>
                <a:spcPct val="100000"/>
              </a:lnSpc>
              <a:spcBef>
                <a:spcPts val="0"/>
              </a:spcBef>
              <a:spcAft>
                <a:spcPts val="0"/>
              </a:spcAft>
              <a:buClr>
                <a:schemeClr val="lt2"/>
              </a:buClr>
              <a:buSzPct val="100000"/>
              <a:buFont typeface="Wingdings"/>
              <a:buChar char="§"/>
              <a:defRPr sz="1800">
                <a:solidFill>
                  <a:schemeClr val="lt2"/>
                </a:solidFill>
              </a:defRPr>
            </a:lvl9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60"/>
        <p:cNvGrpSpPr/>
        <p:nvPr/>
      </p:nvGrpSpPr>
      <p:grpSpPr>
        <a:xfrm>
          <a:off x="0" y="0"/>
          <a:ext cx="0" cy="0"/>
          <a:chOff x="0" y="0"/>
          <a:chExt cx="0" cy="0"/>
        </a:xfrm>
      </p:grpSpPr>
      <p:sp>
        <p:nvSpPr>
          <p:cNvPr id="61" name="Shape 61"/>
          <p:cNvSpPr/>
          <p:nvPr/>
        </p:nvSpPr>
        <p:spPr>
          <a:xfrm>
            <a:off x="0" y="-1438"/>
            <a:ext cx="9144000" cy="1525499"/>
          </a:xfrm>
          <a:prstGeom prst="rect">
            <a:avLst/>
          </a:prstGeom>
          <a:solidFill>
            <a:schemeClr val="dk2">
              <a:alpha val="20000"/>
            </a:schemeClr>
          </a:solidFill>
          <a:ln>
            <a:noFill/>
          </a:ln>
        </p:spPr>
        <p:txBody>
          <a:bodyPr lIns="91425" tIns="45700" rIns="91425" bIns="45700" anchor="ctr" anchorCtr="0">
            <a:spAutoFit/>
          </a:bodyPr>
          <a:lstStyle/>
          <a:p>
            <a:endParaRPr/>
          </a:p>
        </p:txBody>
      </p:sp>
      <p:grpSp>
        <p:nvGrpSpPr>
          <p:cNvPr id="62" name="Shape 62"/>
          <p:cNvGrpSpPr/>
          <p:nvPr/>
        </p:nvGrpSpPr>
        <p:grpSpPr>
          <a:xfrm>
            <a:off x="0" y="-1438"/>
            <a:ext cx="649180" cy="6859503"/>
            <a:chOff x="0" y="-1438"/>
            <a:chExt cx="649180" cy="6859503"/>
          </a:xfrm>
        </p:grpSpPr>
        <p:sp>
          <p:nvSpPr>
            <p:cNvPr id="63" name="Shape 63"/>
            <p:cNvSpPr/>
            <p:nvPr/>
          </p:nvSpPr>
          <p:spPr>
            <a:xfrm>
              <a:off x="0" y="-1438"/>
              <a:ext cx="649180" cy="6858065"/>
            </a:xfrm>
            <a:custGeom>
              <a:avLst/>
              <a:gdLst/>
              <a:ahLst/>
              <a:cxnLst/>
              <a:rect l="0" t="0" r="0" b="0"/>
              <a:pathLst>
                <a:path w="500332" h="6875253" extrusionOk="0">
                  <a:moveTo>
                    <a:pt x="0" y="0"/>
                  </a:moveTo>
                  <a:lnTo>
                    <a:pt x="500332" y="0"/>
                  </a:lnTo>
                  <a:lnTo>
                    <a:pt x="301925" y="6875253"/>
                  </a:lnTo>
                  <a:lnTo>
                    <a:pt x="0" y="6875253"/>
                  </a:lnTo>
                  <a:lnTo>
                    <a:pt x="0" y="0"/>
                  </a:lnTo>
                  <a:close/>
                </a:path>
              </a:pathLst>
            </a:custGeom>
            <a:solidFill>
              <a:schemeClr val="dk2">
                <a:alpha val="9803"/>
              </a:schemeClr>
            </a:solidFill>
            <a:ln>
              <a:noFill/>
            </a:ln>
          </p:spPr>
          <p:txBody>
            <a:bodyPr lIns="91425" tIns="45700" rIns="91425" bIns="45700" anchor="ctr" anchorCtr="0">
              <a:spAutoFit/>
            </a:bodyPr>
            <a:lstStyle/>
            <a:p>
              <a:endParaRPr/>
            </a:p>
          </p:txBody>
        </p:sp>
        <p:sp>
          <p:nvSpPr>
            <p:cNvPr id="64" name="Shape 64"/>
            <p:cNvSpPr/>
            <p:nvPr/>
          </p:nvSpPr>
          <p:spPr>
            <a:xfrm>
              <a:off x="0" y="0"/>
              <a:ext cx="500331" cy="6858065"/>
            </a:xfrm>
            <a:custGeom>
              <a:avLst/>
              <a:gdLst/>
              <a:ahLst/>
              <a:cxnLst/>
              <a:rect l="0" t="0" r="0" b="0"/>
              <a:pathLst>
                <a:path w="500332" h="6875253" extrusionOk="0">
                  <a:moveTo>
                    <a:pt x="0" y="0"/>
                  </a:moveTo>
                  <a:lnTo>
                    <a:pt x="500332" y="0"/>
                  </a:lnTo>
                  <a:lnTo>
                    <a:pt x="301925" y="6875253"/>
                  </a:lnTo>
                  <a:lnTo>
                    <a:pt x="0" y="6875253"/>
                  </a:lnTo>
                  <a:lnTo>
                    <a:pt x="0" y="0"/>
                  </a:lnTo>
                  <a:close/>
                </a:path>
              </a:pathLst>
            </a:custGeom>
            <a:solidFill>
              <a:schemeClr val="dk2">
                <a:alpha val="9803"/>
              </a:schemeClr>
            </a:solidFill>
            <a:ln>
              <a:noFill/>
            </a:ln>
          </p:spPr>
          <p:txBody>
            <a:bodyPr lIns="91425" tIns="45700" rIns="91425" bIns="45700" anchor="ctr" anchorCtr="0">
              <a:spAutoFit/>
            </a:bodyPr>
            <a:lstStyle/>
            <a:p>
              <a:endParaRPr/>
            </a:p>
          </p:txBody>
        </p:sp>
      </p:grpSp>
      <p:grpSp>
        <p:nvGrpSpPr>
          <p:cNvPr id="65" name="Shape 65"/>
          <p:cNvGrpSpPr/>
          <p:nvPr/>
        </p:nvGrpSpPr>
        <p:grpSpPr>
          <a:xfrm flipH="1">
            <a:off x="8494493" y="0"/>
            <a:ext cx="649180" cy="6859503"/>
            <a:chOff x="0" y="-1438"/>
            <a:chExt cx="649180" cy="6859503"/>
          </a:xfrm>
        </p:grpSpPr>
        <p:sp>
          <p:nvSpPr>
            <p:cNvPr id="66" name="Shape 66"/>
            <p:cNvSpPr/>
            <p:nvPr/>
          </p:nvSpPr>
          <p:spPr>
            <a:xfrm>
              <a:off x="0" y="-1438"/>
              <a:ext cx="649180" cy="6858065"/>
            </a:xfrm>
            <a:custGeom>
              <a:avLst/>
              <a:gdLst/>
              <a:ahLst/>
              <a:cxnLst/>
              <a:rect l="0" t="0" r="0" b="0"/>
              <a:pathLst>
                <a:path w="500332" h="6875253" extrusionOk="0">
                  <a:moveTo>
                    <a:pt x="0" y="0"/>
                  </a:moveTo>
                  <a:lnTo>
                    <a:pt x="500332" y="0"/>
                  </a:lnTo>
                  <a:lnTo>
                    <a:pt x="301925" y="6875253"/>
                  </a:lnTo>
                  <a:lnTo>
                    <a:pt x="0" y="6875253"/>
                  </a:lnTo>
                  <a:lnTo>
                    <a:pt x="0" y="0"/>
                  </a:lnTo>
                  <a:close/>
                </a:path>
              </a:pathLst>
            </a:custGeom>
            <a:solidFill>
              <a:schemeClr val="dk2">
                <a:alpha val="9803"/>
              </a:schemeClr>
            </a:solidFill>
            <a:ln>
              <a:noFill/>
            </a:ln>
          </p:spPr>
          <p:txBody>
            <a:bodyPr lIns="91425" tIns="45700" rIns="91425" bIns="45700" anchor="ctr" anchorCtr="0">
              <a:spAutoFit/>
            </a:bodyPr>
            <a:lstStyle/>
            <a:p>
              <a:endParaRPr/>
            </a:p>
          </p:txBody>
        </p:sp>
        <p:sp>
          <p:nvSpPr>
            <p:cNvPr id="67" name="Shape 67"/>
            <p:cNvSpPr/>
            <p:nvPr/>
          </p:nvSpPr>
          <p:spPr>
            <a:xfrm>
              <a:off x="0" y="0"/>
              <a:ext cx="500331" cy="6858065"/>
            </a:xfrm>
            <a:custGeom>
              <a:avLst/>
              <a:gdLst/>
              <a:ahLst/>
              <a:cxnLst/>
              <a:rect l="0" t="0" r="0" b="0"/>
              <a:pathLst>
                <a:path w="500332" h="6875253" extrusionOk="0">
                  <a:moveTo>
                    <a:pt x="0" y="0"/>
                  </a:moveTo>
                  <a:lnTo>
                    <a:pt x="500332" y="0"/>
                  </a:lnTo>
                  <a:lnTo>
                    <a:pt x="301925" y="6875253"/>
                  </a:lnTo>
                  <a:lnTo>
                    <a:pt x="0" y="6875253"/>
                  </a:lnTo>
                  <a:lnTo>
                    <a:pt x="0" y="0"/>
                  </a:lnTo>
                  <a:close/>
                </a:path>
              </a:pathLst>
            </a:custGeom>
            <a:solidFill>
              <a:schemeClr val="dk2">
                <a:alpha val="9803"/>
              </a:schemeClr>
            </a:solidFill>
            <a:ln>
              <a:noFill/>
            </a:ln>
          </p:spPr>
          <p:txBody>
            <a:bodyPr lIns="91425" tIns="45700" rIns="91425" bIns="45700" anchor="ctr" anchorCtr="0">
              <a:spAutoFit/>
            </a:bodyPr>
            <a:lstStyle/>
            <a:p>
              <a:endParaRPr/>
            </a:p>
          </p:txBody>
        </p:sp>
      </p:grpSp>
      <p:sp>
        <p:nvSpPr>
          <p:cNvPr id="68" name="Shape 68"/>
          <p:cNvSpPr/>
          <p:nvPr/>
        </p:nvSpPr>
        <p:spPr>
          <a:xfrm>
            <a:off x="0" y="6324600"/>
            <a:ext cx="9144000" cy="534899"/>
          </a:xfrm>
          <a:prstGeom prst="rect">
            <a:avLst/>
          </a:prstGeom>
          <a:solidFill>
            <a:schemeClr val="dk1">
              <a:alpha val="14901"/>
            </a:schemeClr>
          </a:solidFill>
          <a:ln>
            <a:noFill/>
          </a:ln>
        </p:spPr>
        <p:txBody>
          <a:bodyPr lIns="91425" tIns="45700" rIns="91425" bIns="45700" anchor="ctr" anchorCtr="0">
            <a:spAutoFit/>
          </a:body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chemeClr val="dk2"/>
            </a:gs>
            <a:gs pos="100000">
              <a:schemeClr val="dk1"/>
            </a:gs>
          </a:gsLst>
          <a:path path="circle">
            <a:fillToRect l="50000" t="50000" r="50000" b="50000"/>
          </a:path>
          <a:tileRect/>
        </a:gradFill>
        <a:effectLst/>
      </p:bgPr>
    </p:bg>
    <p:spTree>
      <p:nvGrpSpPr>
        <p:cNvPr id="1" name="Shape 4"/>
        <p:cNvGrpSpPr/>
        <p:nvPr/>
      </p:nvGrpSpPr>
      <p:grpSpPr>
        <a:xfrm>
          <a:off x="0" y="0"/>
          <a:ext cx="0" cy="0"/>
          <a:chOff x="0" y="0"/>
          <a:chExt cx="0" cy="0"/>
        </a:xfrm>
      </p:grpSpPr>
      <p:sp>
        <p:nvSpPr>
          <p:cNvPr id="5" name="Shape 5"/>
          <p:cNvSpPr txBox="1">
            <a:spLocks noGrp="1"/>
          </p:cNvSpPr>
          <p:nvPr>
            <p:ph type="title"/>
          </p:nvPr>
        </p:nvSpPr>
        <p:spPr>
          <a:xfrm>
            <a:off x="457200" y="274637"/>
            <a:ext cx="8229600" cy="1143000"/>
          </a:xfrm>
          <a:prstGeom prst="rect">
            <a:avLst/>
          </a:prstGeom>
          <a:noFill/>
          <a:ln>
            <a:noFill/>
          </a:ln>
        </p:spPr>
        <p:txBody>
          <a:bodyPr lIns="91425" tIns="91425" rIns="91425" bIns="91425" anchor="b" anchorCtr="0"/>
          <a:lstStyle>
            <a:lvl1pPr marL="0" indent="228600" algn="l" rtl="0">
              <a:spcBef>
                <a:spcPts val="0"/>
              </a:spcBef>
              <a:buClr>
                <a:schemeClr val="lt2"/>
              </a:buClr>
              <a:buSzPct val="100000"/>
              <a:buFont typeface="Trebuchet MS"/>
              <a:buNone/>
              <a:defRPr sz="3600" b="1" i="0" u="none" strike="noStrike" cap="none" baseline="0">
                <a:solidFill>
                  <a:schemeClr val="lt2"/>
                </a:solidFill>
                <a:latin typeface="Trebuchet MS"/>
                <a:ea typeface="Trebuchet MS"/>
                <a:cs typeface="Trebuchet MS"/>
                <a:sym typeface="Trebuchet MS"/>
              </a:defRPr>
            </a:lvl1pPr>
            <a:lvl2pPr marL="0" indent="228600" algn="l" rtl="0">
              <a:spcBef>
                <a:spcPts val="0"/>
              </a:spcBef>
              <a:buClr>
                <a:schemeClr val="lt2"/>
              </a:buClr>
              <a:buSzPct val="100000"/>
              <a:buFont typeface="Trebuchet MS"/>
              <a:buNone/>
              <a:defRPr sz="3600" b="1" i="0" u="none" strike="noStrike" cap="none" baseline="0">
                <a:solidFill>
                  <a:schemeClr val="lt2"/>
                </a:solidFill>
                <a:latin typeface="Trebuchet MS"/>
                <a:ea typeface="Trebuchet MS"/>
                <a:cs typeface="Trebuchet MS"/>
                <a:sym typeface="Trebuchet MS"/>
              </a:defRPr>
            </a:lvl2pPr>
            <a:lvl3pPr marL="0" indent="228600" algn="l" rtl="0">
              <a:spcBef>
                <a:spcPts val="0"/>
              </a:spcBef>
              <a:buClr>
                <a:schemeClr val="lt2"/>
              </a:buClr>
              <a:buSzPct val="100000"/>
              <a:buFont typeface="Trebuchet MS"/>
              <a:buNone/>
              <a:defRPr sz="3600" b="1" i="0" u="none" strike="noStrike" cap="none" baseline="0">
                <a:solidFill>
                  <a:schemeClr val="lt2"/>
                </a:solidFill>
                <a:latin typeface="Trebuchet MS"/>
                <a:ea typeface="Trebuchet MS"/>
                <a:cs typeface="Trebuchet MS"/>
                <a:sym typeface="Trebuchet MS"/>
              </a:defRPr>
            </a:lvl3pPr>
            <a:lvl4pPr marL="0" indent="228600" algn="l" rtl="0">
              <a:spcBef>
                <a:spcPts val="0"/>
              </a:spcBef>
              <a:buClr>
                <a:schemeClr val="lt2"/>
              </a:buClr>
              <a:buSzPct val="100000"/>
              <a:buFont typeface="Trebuchet MS"/>
              <a:buNone/>
              <a:defRPr sz="3600" b="1" i="0" u="none" strike="noStrike" cap="none" baseline="0">
                <a:solidFill>
                  <a:schemeClr val="lt2"/>
                </a:solidFill>
                <a:latin typeface="Trebuchet MS"/>
                <a:ea typeface="Trebuchet MS"/>
                <a:cs typeface="Trebuchet MS"/>
                <a:sym typeface="Trebuchet MS"/>
              </a:defRPr>
            </a:lvl4pPr>
            <a:lvl5pPr marL="0" indent="228600" algn="l" rtl="0">
              <a:spcBef>
                <a:spcPts val="0"/>
              </a:spcBef>
              <a:buClr>
                <a:schemeClr val="lt2"/>
              </a:buClr>
              <a:buSzPct val="100000"/>
              <a:buFont typeface="Trebuchet MS"/>
              <a:buNone/>
              <a:defRPr sz="3600" b="1" i="0" u="none" strike="noStrike" cap="none" baseline="0">
                <a:solidFill>
                  <a:schemeClr val="lt2"/>
                </a:solidFill>
                <a:latin typeface="Trebuchet MS"/>
                <a:ea typeface="Trebuchet MS"/>
                <a:cs typeface="Trebuchet MS"/>
                <a:sym typeface="Trebuchet MS"/>
              </a:defRPr>
            </a:lvl5pPr>
            <a:lvl6pPr marL="0" indent="228600" algn="l" rtl="0">
              <a:spcBef>
                <a:spcPts val="0"/>
              </a:spcBef>
              <a:buClr>
                <a:schemeClr val="lt2"/>
              </a:buClr>
              <a:buSzPct val="100000"/>
              <a:buFont typeface="Trebuchet MS"/>
              <a:buNone/>
              <a:defRPr sz="3600" b="1" i="0" u="none" strike="noStrike" cap="none" baseline="0">
                <a:solidFill>
                  <a:schemeClr val="lt2"/>
                </a:solidFill>
                <a:latin typeface="Trebuchet MS"/>
                <a:ea typeface="Trebuchet MS"/>
                <a:cs typeface="Trebuchet MS"/>
                <a:sym typeface="Trebuchet MS"/>
              </a:defRPr>
            </a:lvl6pPr>
            <a:lvl7pPr marL="0" indent="228600" algn="l" rtl="0">
              <a:spcBef>
                <a:spcPts val="0"/>
              </a:spcBef>
              <a:buClr>
                <a:schemeClr val="lt2"/>
              </a:buClr>
              <a:buSzPct val="100000"/>
              <a:buFont typeface="Trebuchet MS"/>
              <a:buNone/>
              <a:defRPr sz="3600" b="1" i="0" u="none" strike="noStrike" cap="none" baseline="0">
                <a:solidFill>
                  <a:schemeClr val="lt2"/>
                </a:solidFill>
                <a:latin typeface="Trebuchet MS"/>
                <a:ea typeface="Trebuchet MS"/>
                <a:cs typeface="Trebuchet MS"/>
                <a:sym typeface="Trebuchet MS"/>
              </a:defRPr>
            </a:lvl7pPr>
            <a:lvl8pPr marL="0" indent="228600" algn="l" rtl="0">
              <a:spcBef>
                <a:spcPts val="0"/>
              </a:spcBef>
              <a:buClr>
                <a:schemeClr val="lt2"/>
              </a:buClr>
              <a:buSzPct val="100000"/>
              <a:buFont typeface="Trebuchet MS"/>
              <a:buNone/>
              <a:defRPr sz="3600" b="1" i="0" u="none" strike="noStrike" cap="none" baseline="0">
                <a:solidFill>
                  <a:schemeClr val="lt2"/>
                </a:solidFill>
                <a:latin typeface="Trebuchet MS"/>
                <a:ea typeface="Trebuchet MS"/>
                <a:cs typeface="Trebuchet MS"/>
                <a:sym typeface="Trebuchet MS"/>
              </a:defRPr>
            </a:lvl8pPr>
            <a:lvl9pPr marL="0" indent="228600" algn="l" rtl="0">
              <a:spcBef>
                <a:spcPts val="0"/>
              </a:spcBef>
              <a:buClr>
                <a:schemeClr val="lt2"/>
              </a:buClr>
              <a:buSzPct val="100000"/>
              <a:buFont typeface="Trebuchet MS"/>
              <a:buNone/>
              <a:defRPr sz="3600" b="1" i="0" u="none" strike="noStrike" cap="none" baseline="0">
                <a:solidFill>
                  <a:schemeClr val="lt2"/>
                </a:solidFill>
                <a:latin typeface="Trebuchet MS"/>
                <a:ea typeface="Trebuchet MS"/>
                <a:cs typeface="Trebuchet MS"/>
                <a:sym typeface="Trebuchet MS"/>
              </a:defRPr>
            </a:lvl9pPr>
          </a:lstStyle>
          <a:p>
            <a:endParaRPr/>
          </a:p>
        </p:txBody>
      </p:sp>
      <p:sp>
        <p:nvSpPr>
          <p:cNvPr id="6" name="Shape 6"/>
          <p:cNvSpPr txBox="1">
            <a:spLocks noGrp="1"/>
          </p:cNvSpPr>
          <p:nvPr>
            <p:ph type="body" idx="1"/>
          </p:nvPr>
        </p:nvSpPr>
        <p:spPr>
          <a:xfrm>
            <a:off x="457200" y="1600200"/>
            <a:ext cx="8229600" cy="4967700"/>
          </a:xfrm>
          <a:prstGeom prst="rect">
            <a:avLst/>
          </a:prstGeom>
          <a:noFill/>
          <a:ln>
            <a:noFill/>
          </a:ln>
        </p:spPr>
        <p:txBody>
          <a:bodyPr lIns="91425" tIns="91425" rIns="91425" bIns="91425" anchor="t" anchorCtr="0"/>
          <a:lstStyle>
            <a:lvl1pPr marL="342900" indent="-342900" algn="l" rtl="0">
              <a:spcBef>
                <a:spcPts val="600"/>
              </a:spcBef>
              <a:buClr>
                <a:schemeClr val="lt1"/>
              </a:buClr>
              <a:buSzPct val="166666"/>
              <a:buFont typeface="Arial"/>
              <a:buChar char="•"/>
              <a:defRPr sz="3000" b="0" i="0" u="none" strike="noStrike" cap="none" baseline="0">
                <a:solidFill>
                  <a:schemeClr val="lt1"/>
                </a:solidFill>
                <a:latin typeface="Trebuchet MS"/>
                <a:ea typeface="Trebuchet MS"/>
                <a:cs typeface="Trebuchet MS"/>
                <a:sym typeface="Trebuchet MS"/>
              </a:defRPr>
            </a:lvl1pPr>
            <a:lvl2pPr marL="742950" indent="-285750" algn="l" rtl="0">
              <a:spcBef>
                <a:spcPts val="480"/>
              </a:spcBef>
              <a:buClr>
                <a:schemeClr val="lt1"/>
              </a:buClr>
              <a:buSzPct val="100000"/>
              <a:buFont typeface="Courier New"/>
              <a:buChar char="o"/>
              <a:defRPr sz="2400" b="0" i="0" u="none" strike="noStrike" cap="none" baseline="0">
                <a:solidFill>
                  <a:schemeClr val="lt1"/>
                </a:solidFill>
                <a:latin typeface="Trebuchet MS"/>
                <a:ea typeface="Trebuchet MS"/>
                <a:cs typeface="Trebuchet MS"/>
                <a:sym typeface="Trebuchet MS"/>
              </a:defRPr>
            </a:lvl2pPr>
            <a:lvl3pPr marL="1143000" indent="-228600" algn="l" rtl="0">
              <a:spcBef>
                <a:spcPts val="480"/>
              </a:spcBef>
              <a:buClr>
                <a:schemeClr val="lt1"/>
              </a:buClr>
              <a:buSzPct val="100000"/>
              <a:buFont typeface="Wingdings"/>
              <a:buChar char="§"/>
              <a:defRPr sz="2400" b="0" i="0" u="none" strike="noStrike" cap="none" baseline="0">
                <a:solidFill>
                  <a:schemeClr val="lt1"/>
                </a:solidFill>
                <a:latin typeface="Trebuchet MS"/>
                <a:ea typeface="Trebuchet MS"/>
                <a:cs typeface="Trebuchet MS"/>
                <a:sym typeface="Trebuchet MS"/>
              </a:defRPr>
            </a:lvl3pPr>
            <a:lvl4pPr marL="1600200" indent="-228600" algn="l" rtl="0">
              <a:spcBef>
                <a:spcPts val="360"/>
              </a:spcBef>
              <a:buClr>
                <a:schemeClr val="lt1"/>
              </a:buClr>
              <a:buSzPct val="166666"/>
              <a:buFont typeface="Arial"/>
              <a:buChar char="•"/>
              <a:defRPr sz="1800" b="0" i="0" u="none" strike="noStrike" cap="none" baseline="0">
                <a:solidFill>
                  <a:schemeClr val="lt1"/>
                </a:solidFill>
                <a:latin typeface="Trebuchet MS"/>
                <a:ea typeface="Trebuchet MS"/>
                <a:cs typeface="Trebuchet MS"/>
                <a:sym typeface="Trebuchet MS"/>
              </a:defRPr>
            </a:lvl4pPr>
            <a:lvl5pPr marL="2057400" indent="-228600" algn="l" rtl="0">
              <a:spcBef>
                <a:spcPts val="360"/>
              </a:spcBef>
              <a:buClr>
                <a:schemeClr val="lt1"/>
              </a:buClr>
              <a:buSzPct val="100000"/>
              <a:buFont typeface="Courier New"/>
              <a:buChar char="o"/>
              <a:defRPr sz="1800" b="0" i="0" u="none" strike="noStrike" cap="none" baseline="0">
                <a:solidFill>
                  <a:schemeClr val="lt1"/>
                </a:solidFill>
                <a:latin typeface="Trebuchet MS"/>
                <a:ea typeface="Trebuchet MS"/>
                <a:cs typeface="Trebuchet MS"/>
                <a:sym typeface="Trebuchet MS"/>
              </a:defRPr>
            </a:lvl5pPr>
            <a:lvl6pPr marL="2514600" indent="-228600" algn="l" rtl="0">
              <a:spcBef>
                <a:spcPts val="360"/>
              </a:spcBef>
              <a:buClr>
                <a:schemeClr val="lt1"/>
              </a:buClr>
              <a:buSzPct val="100000"/>
              <a:buFont typeface="Wingdings"/>
              <a:buChar char="§"/>
              <a:defRPr sz="1800" b="0" i="0" u="none" strike="noStrike" cap="none" baseline="0">
                <a:solidFill>
                  <a:schemeClr val="lt1"/>
                </a:solidFill>
                <a:latin typeface="Trebuchet MS"/>
                <a:ea typeface="Trebuchet MS"/>
                <a:cs typeface="Trebuchet MS"/>
                <a:sym typeface="Trebuchet MS"/>
              </a:defRPr>
            </a:lvl6pPr>
            <a:lvl7pPr marL="2971800" indent="-228600" algn="l" rtl="0">
              <a:spcBef>
                <a:spcPts val="360"/>
              </a:spcBef>
              <a:buClr>
                <a:schemeClr val="lt1"/>
              </a:buClr>
              <a:buSzPct val="166666"/>
              <a:buFont typeface="Arial"/>
              <a:buChar char="•"/>
              <a:defRPr sz="1800" b="0" i="0" u="none" strike="noStrike" cap="none" baseline="0">
                <a:solidFill>
                  <a:schemeClr val="lt1"/>
                </a:solidFill>
                <a:latin typeface="Trebuchet MS"/>
                <a:ea typeface="Trebuchet MS"/>
                <a:cs typeface="Trebuchet MS"/>
                <a:sym typeface="Trebuchet MS"/>
              </a:defRPr>
            </a:lvl7pPr>
            <a:lvl8pPr marL="3429000" indent="-228600" algn="l" rtl="0">
              <a:spcBef>
                <a:spcPts val="360"/>
              </a:spcBef>
              <a:buClr>
                <a:schemeClr val="lt1"/>
              </a:buClr>
              <a:buSzPct val="100000"/>
              <a:buFont typeface="Courier New"/>
              <a:buChar char="o"/>
              <a:defRPr sz="1800" b="0" i="0" u="none" strike="noStrike" cap="none" baseline="0">
                <a:solidFill>
                  <a:schemeClr val="lt1"/>
                </a:solidFill>
                <a:latin typeface="Trebuchet MS"/>
                <a:ea typeface="Trebuchet MS"/>
                <a:cs typeface="Trebuchet MS"/>
                <a:sym typeface="Trebuchet MS"/>
              </a:defRPr>
            </a:lvl8pPr>
            <a:lvl9pPr marL="3886200" indent="-228600" algn="l" rtl="0">
              <a:spcBef>
                <a:spcPts val="360"/>
              </a:spcBef>
              <a:buClr>
                <a:schemeClr val="lt1"/>
              </a:buClr>
              <a:buSzPct val="100000"/>
              <a:buFont typeface="Wingdings"/>
              <a:buChar char="§"/>
              <a:defRPr sz="1800" b="0" i="0" u="none" strike="noStrike" cap="none" baseline="0">
                <a:solidFill>
                  <a:schemeClr val="lt1"/>
                </a:solidFill>
                <a:latin typeface="Trebuchet MS"/>
                <a:ea typeface="Trebuchet MS"/>
                <a:cs typeface="Trebuchet MS"/>
                <a:sym typeface="Trebuchet MS"/>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Lst>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3" Type="http://schemas.openxmlformats.org/officeDocument/2006/relationships/image" Target="../media/image11.jpg"/><Relationship Id="rId4" Type="http://schemas.openxmlformats.org/officeDocument/2006/relationships/image" Target="../media/image12.jpg"/><Relationship Id="rId5" Type="http://schemas.openxmlformats.org/officeDocument/2006/relationships/image" Target="../media/image13.jpg"/><Relationship Id="rId6" Type="http://schemas.openxmlformats.org/officeDocument/2006/relationships/image" Target="../media/image14.jpg"/><Relationship Id="rId7" Type="http://schemas.openxmlformats.org/officeDocument/2006/relationships/image" Target="../media/image15.jpg"/><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3" Type="http://schemas.openxmlformats.org/officeDocument/2006/relationships/image" Target="../media/image16.jpg"/><Relationship Id="rId4" Type="http://schemas.openxmlformats.org/officeDocument/2006/relationships/image" Target="../media/image17.jpg"/><Relationship Id="rId5" Type="http://schemas.openxmlformats.org/officeDocument/2006/relationships/image" Target="../media/image18.jpg"/><Relationship Id="rId6" Type="http://schemas.openxmlformats.org/officeDocument/2006/relationships/image" Target="../media/image15.jpg"/><Relationship Id="rId7" Type="http://schemas.openxmlformats.org/officeDocument/2006/relationships/image" Target="../media/image19.jpg"/><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 Id="rId3" Type="http://schemas.openxmlformats.org/officeDocument/2006/relationships/image" Target="../media/image20.jp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3" Type="http://schemas.openxmlformats.org/officeDocument/2006/relationships/image" Target="../media/image21.jpg"/><Relationship Id="rId4" Type="http://schemas.openxmlformats.org/officeDocument/2006/relationships/image" Target="../media/image22.jpg"/><Relationship Id="rId5" Type="http://schemas.openxmlformats.org/officeDocument/2006/relationships/image" Target="../media/image23.jpg"/><Relationship Id="rId6" Type="http://schemas.openxmlformats.org/officeDocument/2006/relationships/image" Target="../media/image24.jpg"/><Relationship Id="rId7" Type="http://schemas.openxmlformats.org/officeDocument/2006/relationships/image" Target="../media/image25.jpg"/><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3" Type="http://schemas.openxmlformats.org/officeDocument/2006/relationships/image" Target="../media/image26.jpg"/><Relationship Id="rId4" Type="http://schemas.openxmlformats.org/officeDocument/2006/relationships/image" Target="../media/image27.jpg"/><Relationship Id="rId5" Type="http://schemas.openxmlformats.org/officeDocument/2006/relationships/image" Target="../media/image28.jpg"/><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4" Type="http://schemas.openxmlformats.org/officeDocument/2006/relationships/image" Target="../media/image2.jpg"/><Relationship Id="rId5" Type="http://schemas.openxmlformats.org/officeDocument/2006/relationships/image" Target="../media/image3.jpg"/><Relationship Id="rId6" Type="http://schemas.openxmlformats.org/officeDocument/2006/relationships/image" Target="../media/image4.jpg"/><Relationship Id="rId7" Type="http://schemas.openxmlformats.org/officeDocument/2006/relationships/image" Target="../media/image5.jpg"/><Relationship Id="rId8" Type="http://schemas.openxmlformats.org/officeDocument/2006/relationships/image" Target="../media/image6.jpg"/><Relationship Id="rId9" Type="http://schemas.openxmlformats.org/officeDocument/2006/relationships/image" Target="../media/image7.jpg"/><Relationship Id="rId10" Type="http://schemas.openxmlformats.org/officeDocument/2006/relationships/image" Target="../media/image8.jpg"/><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3" Type="http://schemas.openxmlformats.org/officeDocument/2006/relationships/hyperlink" Target="http://library.thinkquest.org/05aug/00717/pages/masks.html" TargetMode="External"/><Relationship Id="rId4" Type="http://schemas.openxmlformats.org/officeDocument/2006/relationships/image" Target="../media/image29.jpg"/><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 Id="rId3" Type="http://schemas.openxmlformats.org/officeDocument/2006/relationships/image" Target="../media/image30.jp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 Id="rId3" Type="http://schemas.openxmlformats.org/officeDocument/2006/relationships/image" Target="../media/image31.jp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 Id="rId3" Type="http://schemas.openxmlformats.org/officeDocument/2006/relationships/image" Target="../media/image32.jp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 Id="rId3" Type="http://schemas.openxmlformats.org/officeDocument/2006/relationships/image" Target="../media/image33.jp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3" Type="http://schemas.openxmlformats.org/officeDocument/2006/relationships/image" Target="../media/image34.jpg"/><Relationship Id="rId4" Type="http://schemas.openxmlformats.org/officeDocument/2006/relationships/image" Target="../media/image35.jpg"/><Relationship Id="rId1" Type="http://schemas.openxmlformats.org/officeDocument/2006/relationships/slideLayout" Target="../slideLayouts/slideLayout2.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3" Type="http://schemas.openxmlformats.org/officeDocument/2006/relationships/image" Target="../media/image36.jpg"/><Relationship Id="rId4" Type="http://schemas.openxmlformats.org/officeDocument/2006/relationships/image" Target="../media/image37.jpg"/><Relationship Id="rId1" Type="http://schemas.openxmlformats.org/officeDocument/2006/relationships/slideLayout" Target="../slideLayouts/slideLayout2.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3" Type="http://schemas.openxmlformats.org/officeDocument/2006/relationships/image" Target="../media/image38.jpg"/><Relationship Id="rId4" Type="http://schemas.openxmlformats.org/officeDocument/2006/relationships/image" Target="../media/image39.jpg"/><Relationship Id="rId1" Type="http://schemas.openxmlformats.org/officeDocument/2006/relationships/slideLayout" Target="../slideLayouts/slideLayout2.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9.xml"/><Relationship Id="rId3" Type="http://schemas.openxmlformats.org/officeDocument/2006/relationships/image" Target="../media/image40.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3" Type="http://schemas.openxmlformats.org/officeDocument/2006/relationships/image" Target="../media/image41.jpg"/><Relationship Id="rId4" Type="http://schemas.openxmlformats.org/officeDocument/2006/relationships/image" Target="../media/image42.jpg"/><Relationship Id="rId5" Type="http://schemas.openxmlformats.org/officeDocument/2006/relationships/image" Target="../media/image43.jpg"/><Relationship Id="rId1" Type="http://schemas.openxmlformats.org/officeDocument/2006/relationships/slideLayout" Target="../slideLayouts/slideLayout2.xml"/><Relationship Id="rId2" Type="http://schemas.openxmlformats.org/officeDocument/2006/relationships/notesSlide" Target="../notesSlides/notesSlide30.xml"/></Relationships>
</file>

<file path=ppt/slides/_rels/slide31.xml.rels><?xml version="1.0" encoding="UTF-8" standalone="yes"?>
<Relationships xmlns="http://schemas.openxmlformats.org/package/2006/relationships"><Relationship Id="rId3" Type="http://schemas.openxmlformats.org/officeDocument/2006/relationships/image" Target="../media/image44.jpg"/><Relationship Id="rId4" Type="http://schemas.openxmlformats.org/officeDocument/2006/relationships/image" Target="../media/image45.jpg"/><Relationship Id="rId5" Type="http://schemas.openxmlformats.org/officeDocument/2006/relationships/image" Target="../media/image46.jpg"/><Relationship Id="rId1" Type="http://schemas.openxmlformats.org/officeDocument/2006/relationships/slideLayout" Target="../slideLayouts/slideLayout2.xml"/><Relationship Id="rId2" Type="http://schemas.openxmlformats.org/officeDocument/2006/relationships/notesSlide" Target="../notesSlides/notesSlide31.xml"/></Relationships>
</file>

<file path=ppt/slides/_rels/slide32.xml.rels><?xml version="1.0" encoding="UTF-8" standalone="yes"?>
<Relationships xmlns="http://schemas.openxmlformats.org/package/2006/relationships"><Relationship Id="rId3" Type="http://schemas.openxmlformats.org/officeDocument/2006/relationships/image" Target="../media/image47.jpg"/><Relationship Id="rId4" Type="http://schemas.openxmlformats.org/officeDocument/2006/relationships/image" Target="../media/image48.jpg"/><Relationship Id="rId5" Type="http://schemas.openxmlformats.org/officeDocument/2006/relationships/image" Target="../media/image49.jpg"/><Relationship Id="rId6" Type="http://schemas.openxmlformats.org/officeDocument/2006/relationships/image" Target="../media/image50.jpg"/><Relationship Id="rId1" Type="http://schemas.openxmlformats.org/officeDocument/2006/relationships/slideLayout" Target="../slideLayouts/slideLayout2.xml"/><Relationship Id="rId2" Type="http://schemas.openxmlformats.org/officeDocument/2006/relationships/notesSlide" Target="../notesSlides/notesSlide32.xml"/></Relationships>
</file>

<file path=ppt/slides/_rels/slide33.xml.rels><?xml version="1.0" encoding="UTF-8" standalone="yes"?>
<Relationships xmlns="http://schemas.openxmlformats.org/package/2006/relationships"><Relationship Id="rId3" Type="http://schemas.openxmlformats.org/officeDocument/2006/relationships/image" Target="../media/image51.jpg"/><Relationship Id="rId4" Type="http://schemas.openxmlformats.org/officeDocument/2006/relationships/image" Target="../media/image52.jpg"/><Relationship Id="rId1" Type="http://schemas.openxmlformats.org/officeDocument/2006/relationships/slideLayout" Target="../slideLayouts/slideLayout2.xml"/><Relationship Id="rId2" Type="http://schemas.openxmlformats.org/officeDocument/2006/relationships/notesSlide" Target="../notesSlides/notesSlide33.xml"/></Relationships>
</file>

<file path=ppt/slides/_rels/slide34.xml.rels><?xml version="1.0" encoding="UTF-8" standalone="yes"?>
<Relationships xmlns="http://schemas.openxmlformats.org/package/2006/relationships"><Relationship Id="rId3" Type="http://schemas.openxmlformats.org/officeDocument/2006/relationships/image" Target="../media/image53.jpg"/><Relationship Id="rId4" Type="http://schemas.openxmlformats.org/officeDocument/2006/relationships/image" Target="../media/image54.jpg"/><Relationship Id="rId5" Type="http://schemas.openxmlformats.org/officeDocument/2006/relationships/image" Target="../media/image55.jpg"/><Relationship Id="rId6" Type="http://schemas.openxmlformats.org/officeDocument/2006/relationships/image" Target="../media/image56.jpg"/><Relationship Id="rId1" Type="http://schemas.openxmlformats.org/officeDocument/2006/relationships/slideLayout" Target="../slideLayouts/slideLayout2.xml"/><Relationship Id="rId2" Type="http://schemas.openxmlformats.org/officeDocument/2006/relationships/notesSlide" Target="../notesSlides/notesSlide34.xml"/></Relationships>
</file>

<file path=ppt/slides/_rels/slide35.xml.rels><?xml version="1.0" encoding="UTF-8" standalone="yes"?>
<Relationships xmlns="http://schemas.openxmlformats.org/package/2006/relationships"><Relationship Id="rId3" Type="http://schemas.openxmlformats.org/officeDocument/2006/relationships/image" Target="../media/image57.jpg"/><Relationship Id="rId4" Type="http://schemas.openxmlformats.org/officeDocument/2006/relationships/image" Target="../media/image58.jpg"/><Relationship Id="rId5" Type="http://schemas.openxmlformats.org/officeDocument/2006/relationships/image" Target="../media/image59.jpg"/><Relationship Id="rId6" Type="http://schemas.openxmlformats.org/officeDocument/2006/relationships/image" Target="../media/image60.jpg"/><Relationship Id="rId1" Type="http://schemas.openxmlformats.org/officeDocument/2006/relationships/slideLayout" Target="../slideLayouts/slideLayout2.xml"/><Relationship Id="rId2" Type="http://schemas.openxmlformats.org/officeDocument/2006/relationships/notesSlide" Target="../notesSlides/notesSlide35.xml"/></Relationships>
</file>

<file path=ppt/slides/_rels/slide36.xml.rels><?xml version="1.0" encoding="UTF-8" standalone="yes"?>
<Relationships xmlns="http://schemas.openxmlformats.org/package/2006/relationships"><Relationship Id="rId11" Type="http://schemas.openxmlformats.org/officeDocument/2006/relationships/hyperlink" Target="http://www.mask-and-more-masks.com/Asian-Masks.html" TargetMode="External"/><Relationship Id="rId12" Type="http://schemas.openxmlformats.org/officeDocument/2006/relationships/hyperlink" Target="http://www.squidoo.com/Ethnicmasks" TargetMode="External"/><Relationship Id="rId13" Type="http://schemas.openxmlformats.org/officeDocument/2006/relationships/hyperlink" Target="http://library.thinkquest.org/05aug/00717/pages/masks.html" TargetMode="External"/><Relationship Id="rId14" Type="http://schemas.openxmlformats.org/officeDocument/2006/relationships/hyperlink" Target="http://www.ravenwoodmasks.com/commedia-mask.htm" TargetMode="External"/><Relationship Id="rId1" Type="http://schemas.openxmlformats.org/officeDocument/2006/relationships/slideLayout" Target="../slideLayouts/slideLayout2.xml"/><Relationship Id="rId2" Type="http://schemas.openxmlformats.org/officeDocument/2006/relationships/notesSlide" Target="../notesSlides/notesSlide36.xml"/><Relationship Id="rId3" Type="http://schemas.openxmlformats.org/officeDocument/2006/relationships/hyperlink" Target="http://www.anymask.com/historyofmask.html" TargetMode="External"/><Relationship Id="rId4" Type="http://schemas.openxmlformats.org/officeDocument/2006/relationships/hyperlink" Target="http://en.wikipedia.org/wiki/Mask" TargetMode="External"/><Relationship Id="rId5" Type="http://schemas.openxmlformats.org/officeDocument/2006/relationships/hyperlink" Target="http://www.trestle.org.uk/" TargetMode="External"/><Relationship Id="rId6" Type="http://schemas.openxmlformats.org/officeDocument/2006/relationships/hyperlink" Target="http://www.strangeface.co.uk/" TargetMode="External"/><Relationship Id="rId7" Type="http://schemas.openxmlformats.org/officeDocument/2006/relationships/hyperlink" Target="http://www.mask-and-more-masks.com/greek-masks.html" TargetMode="External"/><Relationship Id="rId8" Type="http://schemas.openxmlformats.org/officeDocument/2006/relationships/hyperlink" Target="http://www.roman-colosseum.info/roman-life/roman-masks.htm" TargetMode="External"/><Relationship Id="rId9" Type="http://schemas.openxmlformats.org/officeDocument/2006/relationships/hyperlink" Target="http://www.britannica.com/EBchecked/topic/367906/mask/9063/Theatrical-uses" TargetMode="External"/><Relationship Id="rId10" Type="http://schemas.openxmlformats.org/officeDocument/2006/relationships/hyperlink" Target="http://www.mitchellteachers.org/WorldHistory/IndiaUnit/UnderstandingHinduBeliefsRamayana.html"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hyperlink" Target="http://www.anymask.com/historyofmask.html"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www.google.co.uk/imgres?hl=en&amp;biw=1517&amp;bih=714&amp;tbm=isch&amp;tbnid=s242AArecOn-WM:&amp;imgrefurl=http://pinterest.com/pattirabbit/masks/&amp;imgurl=http://media-cache-ec4.pinterest.com/upload/140104238377368351_7WVnMtuT_b.jpg&amp;w=192&amp;h=256&amp;ei=hCNDUIzCOuLB0gXhwIHwBg&amp;zoom=1&amp;iact=hc&amp;vpx=206&amp;vpy=203&amp;dur=451&amp;hovh=195&amp;hovw=145&amp;tx=72&amp;ty=79&amp;sig=107309325716018081674&amp;page=1&amp;tbnh=155&amp;tbnw=115&amp;start=0&amp;ndsp=22&amp;ved=1t:429,r:0,s:0,i:72" TargetMode="External"/><Relationship Id="rId4" Type="http://schemas.openxmlformats.org/officeDocument/2006/relationships/image" Target="../media/image9.jpg"/><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image" Target="../media/image10.jp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69"/>
        <p:cNvGrpSpPr/>
        <p:nvPr/>
      </p:nvGrpSpPr>
      <p:grpSpPr>
        <a:xfrm>
          <a:off x="0" y="0"/>
          <a:ext cx="0" cy="0"/>
          <a:chOff x="0" y="0"/>
          <a:chExt cx="0" cy="0"/>
        </a:xfrm>
      </p:grpSpPr>
      <p:sp>
        <p:nvSpPr>
          <p:cNvPr id="70" name="Shape 70"/>
          <p:cNvSpPr txBox="1">
            <a:spLocks noGrp="1"/>
          </p:cNvSpPr>
          <p:nvPr>
            <p:ph type="ctrTitle"/>
          </p:nvPr>
        </p:nvSpPr>
        <p:spPr>
          <a:xfrm>
            <a:off x="685800" y="2090913"/>
            <a:ext cx="7772400" cy="1650599"/>
          </a:xfrm>
          <a:prstGeom prst="rect">
            <a:avLst/>
          </a:prstGeom>
        </p:spPr>
        <p:txBody>
          <a:bodyPr lIns="91425" tIns="91425" rIns="91425" bIns="91425" anchor="b" anchorCtr="0">
            <a:spAutoFit/>
          </a:bodyPr>
          <a:lstStyle/>
          <a:p>
            <a:pPr>
              <a:buNone/>
            </a:pPr>
            <a:r>
              <a:rPr lang="en" sz="6000">
                <a:solidFill>
                  <a:schemeClr val="dk1"/>
                </a:solidFill>
                <a:latin typeface="Calibri"/>
                <a:ea typeface="Calibri"/>
                <a:cs typeface="Calibri"/>
                <a:sym typeface="Calibri"/>
              </a:rPr>
              <a:t>Masks</a:t>
            </a:r>
          </a:p>
        </p:txBody>
      </p:sp>
      <p:sp>
        <p:nvSpPr>
          <p:cNvPr id="71" name="Shape 71"/>
          <p:cNvSpPr txBox="1">
            <a:spLocks noGrp="1"/>
          </p:cNvSpPr>
          <p:nvPr>
            <p:ph type="subTitle" idx="1"/>
          </p:nvPr>
        </p:nvSpPr>
        <p:spPr>
          <a:xfrm>
            <a:off x="685800" y="3886200"/>
            <a:ext cx="7772400" cy="878099"/>
          </a:xfrm>
          <a:prstGeom prst="rect">
            <a:avLst/>
          </a:prstGeom>
        </p:spPr>
        <p:txBody>
          <a:bodyPr lIns="91425" tIns="91425" rIns="91425" bIns="91425" anchor="t" anchorCtr="0">
            <a:spAutoFit/>
          </a:bodyPr>
          <a:lstStyle/>
          <a:p>
            <a:pPr>
              <a:buNone/>
            </a:pPr>
            <a:r>
              <a:rPr lang="en"/>
              <a:t>Masked Drama from different places and times</a:t>
            </a:r>
          </a:p>
        </p:txBody>
      </p:sp>
    </p:spTree>
  </p:cSld>
  <p:clrMapOvr>
    <a:masterClrMapping/>
  </p:clrMapOvr>
  <p:transition xmlns:p14="http://schemas.microsoft.com/office/powerpoint/2010/main" spd="slow">
    <p:cut/>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32"/>
        <p:cNvGrpSpPr/>
        <p:nvPr/>
      </p:nvGrpSpPr>
      <p:grpSpPr>
        <a:xfrm>
          <a:off x="0" y="0"/>
          <a:ext cx="0" cy="0"/>
          <a:chOff x="0" y="0"/>
          <a:chExt cx="0" cy="0"/>
        </a:xfrm>
      </p:grpSpPr>
      <p:sp>
        <p:nvSpPr>
          <p:cNvPr id="133" name="Shape 133"/>
          <p:cNvSpPr txBox="1">
            <a:spLocks noGrp="1"/>
          </p:cNvSpPr>
          <p:nvPr>
            <p:ph type="title"/>
          </p:nvPr>
        </p:nvSpPr>
        <p:spPr>
          <a:xfrm>
            <a:off x="457200" y="274637"/>
            <a:ext cx="8229600" cy="1143000"/>
          </a:xfrm>
          <a:prstGeom prst="rect">
            <a:avLst/>
          </a:prstGeom>
        </p:spPr>
        <p:txBody>
          <a:bodyPr lIns="91425" tIns="91425" rIns="91425" bIns="91425" anchor="b" anchorCtr="0">
            <a:spAutoFit/>
          </a:bodyPr>
          <a:lstStyle/>
          <a:p>
            <a:pPr>
              <a:buNone/>
            </a:pPr>
            <a:r>
              <a:rPr lang="en"/>
              <a:t>Greek Masks</a:t>
            </a:r>
          </a:p>
        </p:txBody>
      </p:sp>
      <p:sp>
        <p:nvSpPr>
          <p:cNvPr id="134" name="Shape 134"/>
          <p:cNvSpPr txBox="1">
            <a:spLocks noGrp="1"/>
          </p:cNvSpPr>
          <p:nvPr>
            <p:ph type="body" idx="1"/>
          </p:nvPr>
        </p:nvSpPr>
        <p:spPr>
          <a:xfrm>
            <a:off x="457200" y="1600200"/>
            <a:ext cx="8229600" cy="4967700"/>
          </a:xfrm>
          <a:prstGeom prst="rect">
            <a:avLst/>
          </a:prstGeom>
        </p:spPr>
        <p:txBody>
          <a:bodyPr lIns="91425" tIns="91425" rIns="91425" bIns="91425" anchor="t" anchorCtr="0">
            <a:spAutoFit/>
          </a:bodyPr>
          <a:lstStyle/>
          <a:p>
            <a:pPr lvl="0" rtl="0">
              <a:buNone/>
            </a:pPr>
            <a:r>
              <a:rPr lang="en"/>
              <a:t>Only men were allowed to act, so when there was a female role a mask was worn.</a:t>
            </a:r>
          </a:p>
          <a:p>
            <a:pPr lvl="0" rtl="0">
              <a:buNone/>
            </a:pPr>
            <a:r>
              <a:rPr lang="en"/>
              <a:t>Masks were also used for multi-role-playing.</a:t>
            </a:r>
          </a:p>
          <a:p>
            <a:pPr lvl="0" rtl="0">
              <a:buNone/>
            </a:pPr>
            <a:r>
              <a:rPr lang="en"/>
              <a:t>The features of the mask were exaggerated and showed a character's emotions.</a:t>
            </a:r>
          </a:p>
          <a:p>
            <a:pPr lvl="0" rtl="0">
              <a:buNone/>
            </a:pPr>
            <a:r>
              <a:rPr lang="en"/>
              <a:t>It is also thought that the shape of the mask's mouth helped amplify the actors voice</a:t>
            </a:r>
          </a:p>
          <a:p>
            <a:pPr>
              <a:buNone/>
            </a:pPr>
            <a:r>
              <a:rPr lang="en"/>
              <a:t>Masks were usually made from wood, cloth or leather.</a:t>
            </a:r>
          </a:p>
        </p:txBody>
      </p:sp>
    </p:spTree>
  </p:cSld>
  <p:clrMapOvr>
    <a:masterClrMapping/>
  </p:clrMapOvr>
  <p:transition xmlns:p14="http://schemas.microsoft.com/office/powerpoint/2010/main" spd="slow">
    <p:cut/>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38"/>
        <p:cNvGrpSpPr/>
        <p:nvPr/>
      </p:nvGrpSpPr>
      <p:grpSpPr>
        <a:xfrm>
          <a:off x="0" y="0"/>
          <a:ext cx="0" cy="0"/>
          <a:chOff x="0" y="0"/>
          <a:chExt cx="0" cy="0"/>
        </a:xfrm>
      </p:grpSpPr>
      <p:sp>
        <p:nvSpPr>
          <p:cNvPr id="139" name="Shape 139"/>
          <p:cNvSpPr txBox="1">
            <a:spLocks noGrp="1"/>
          </p:cNvSpPr>
          <p:nvPr>
            <p:ph type="title"/>
          </p:nvPr>
        </p:nvSpPr>
        <p:spPr>
          <a:xfrm>
            <a:off x="457200" y="274637"/>
            <a:ext cx="8229600" cy="1143000"/>
          </a:xfrm>
          <a:prstGeom prst="rect">
            <a:avLst/>
          </a:prstGeom>
        </p:spPr>
        <p:txBody>
          <a:bodyPr lIns="91425" tIns="91425" rIns="91425" bIns="91425" anchor="b" anchorCtr="0">
            <a:spAutoFit/>
          </a:bodyPr>
          <a:lstStyle/>
          <a:p>
            <a:pPr lvl="0" algn="ctr" rtl="0">
              <a:buNone/>
            </a:pPr>
            <a:r>
              <a:rPr lang="en"/>
              <a:t>Images of Greek Theatre Masks </a:t>
            </a:r>
          </a:p>
          <a:p>
            <a:pPr algn="ctr">
              <a:buNone/>
            </a:pPr>
            <a:r>
              <a:rPr lang="en" sz="1200"/>
              <a:t>(all taken from google images)</a:t>
            </a:r>
          </a:p>
        </p:txBody>
      </p:sp>
      <p:sp>
        <p:nvSpPr>
          <p:cNvPr id="140" name="Shape 140"/>
          <p:cNvSpPr txBox="1">
            <a:spLocks noGrp="1"/>
          </p:cNvSpPr>
          <p:nvPr>
            <p:ph type="body" idx="1"/>
          </p:nvPr>
        </p:nvSpPr>
        <p:spPr>
          <a:xfrm>
            <a:off x="457200" y="1600200"/>
            <a:ext cx="8229600" cy="4967700"/>
          </a:xfrm>
          <a:prstGeom prst="rect">
            <a:avLst/>
          </a:prstGeom>
        </p:spPr>
        <p:txBody>
          <a:bodyPr lIns="91425" tIns="91425" rIns="91425" bIns="91425" anchor="t" anchorCtr="0">
            <a:spAutoFit/>
          </a:bodyPr>
          <a:lstStyle/>
          <a:p>
            <a:endParaRPr/>
          </a:p>
        </p:txBody>
      </p:sp>
      <p:sp>
        <p:nvSpPr>
          <p:cNvPr id="141" name="Shape 141"/>
          <p:cNvSpPr/>
          <p:nvPr/>
        </p:nvSpPr>
        <p:spPr>
          <a:xfrm>
            <a:off x="774912" y="1693275"/>
            <a:ext cx="1952625" cy="2343150"/>
          </a:xfrm>
          <a:prstGeom prst="rect">
            <a:avLst/>
          </a:prstGeom>
          <a:blipFill>
            <a:blip r:embed="rId3"/>
            <a:stretch>
              <a:fillRect/>
            </a:stretch>
          </a:blipFill>
          <a:ln>
            <a:noFill/>
          </a:ln>
        </p:spPr>
      </p:sp>
      <p:sp>
        <p:nvSpPr>
          <p:cNvPr id="142" name="Shape 142"/>
          <p:cNvSpPr/>
          <p:nvPr/>
        </p:nvSpPr>
        <p:spPr>
          <a:xfrm>
            <a:off x="2961187" y="1678987"/>
            <a:ext cx="2657475" cy="1714500"/>
          </a:xfrm>
          <a:prstGeom prst="rect">
            <a:avLst/>
          </a:prstGeom>
          <a:blipFill>
            <a:blip r:embed="rId4"/>
            <a:stretch>
              <a:fillRect/>
            </a:stretch>
          </a:blipFill>
          <a:ln>
            <a:noFill/>
          </a:ln>
        </p:spPr>
      </p:sp>
      <p:sp>
        <p:nvSpPr>
          <p:cNvPr id="143" name="Shape 143"/>
          <p:cNvSpPr/>
          <p:nvPr/>
        </p:nvSpPr>
        <p:spPr>
          <a:xfrm>
            <a:off x="2727537" y="3893550"/>
            <a:ext cx="1847850" cy="2466975"/>
          </a:xfrm>
          <a:prstGeom prst="rect">
            <a:avLst/>
          </a:prstGeom>
          <a:blipFill>
            <a:blip r:embed="rId5"/>
            <a:stretch>
              <a:fillRect/>
            </a:stretch>
          </a:blipFill>
          <a:ln>
            <a:noFill/>
          </a:ln>
        </p:spPr>
      </p:sp>
      <p:sp>
        <p:nvSpPr>
          <p:cNvPr id="144" name="Shape 144"/>
          <p:cNvSpPr/>
          <p:nvPr/>
        </p:nvSpPr>
        <p:spPr>
          <a:xfrm>
            <a:off x="6179162" y="1350375"/>
            <a:ext cx="1933575" cy="2371725"/>
          </a:xfrm>
          <a:prstGeom prst="rect">
            <a:avLst/>
          </a:prstGeom>
          <a:blipFill>
            <a:blip r:embed="rId6"/>
            <a:stretch>
              <a:fillRect/>
            </a:stretch>
          </a:blipFill>
          <a:ln>
            <a:noFill/>
          </a:ln>
        </p:spPr>
      </p:sp>
      <p:sp>
        <p:nvSpPr>
          <p:cNvPr id="145" name="Shape 145"/>
          <p:cNvSpPr/>
          <p:nvPr/>
        </p:nvSpPr>
        <p:spPr>
          <a:xfrm>
            <a:off x="5148025" y="3964987"/>
            <a:ext cx="1809750" cy="2324100"/>
          </a:xfrm>
          <a:prstGeom prst="rect">
            <a:avLst/>
          </a:prstGeom>
          <a:blipFill>
            <a:blip r:embed="rId7"/>
            <a:stretch>
              <a:fillRect/>
            </a:stretch>
          </a:blipFill>
          <a:ln>
            <a:noFill/>
          </a:ln>
        </p:spPr>
      </p:sp>
    </p:spTree>
  </p:cSld>
  <p:clrMapOvr>
    <a:masterClrMapping/>
  </p:clrMapOvr>
  <p:transition xmlns:p14="http://schemas.microsoft.com/office/powerpoint/2010/main" spd="slow">
    <p:cut/>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49"/>
        <p:cNvGrpSpPr/>
        <p:nvPr/>
      </p:nvGrpSpPr>
      <p:grpSpPr>
        <a:xfrm>
          <a:off x="0" y="0"/>
          <a:ext cx="0" cy="0"/>
          <a:chOff x="0" y="0"/>
          <a:chExt cx="0" cy="0"/>
        </a:xfrm>
      </p:grpSpPr>
      <p:sp>
        <p:nvSpPr>
          <p:cNvPr id="150" name="Shape 150"/>
          <p:cNvSpPr txBox="1">
            <a:spLocks noGrp="1"/>
          </p:cNvSpPr>
          <p:nvPr>
            <p:ph type="title"/>
          </p:nvPr>
        </p:nvSpPr>
        <p:spPr>
          <a:xfrm>
            <a:off x="457200" y="274637"/>
            <a:ext cx="8229600" cy="1143000"/>
          </a:xfrm>
          <a:prstGeom prst="rect">
            <a:avLst/>
          </a:prstGeom>
        </p:spPr>
        <p:txBody>
          <a:bodyPr lIns="91425" tIns="91425" rIns="91425" bIns="91425" anchor="b" anchorCtr="0">
            <a:spAutoFit/>
          </a:bodyPr>
          <a:lstStyle/>
          <a:p>
            <a:pPr>
              <a:buNone/>
            </a:pPr>
            <a:r>
              <a:rPr lang="en"/>
              <a:t>Roman Theatre Masks</a:t>
            </a:r>
          </a:p>
        </p:txBody>
      </p:sp>
      <p:sp>
        <p:nvSpPr>
          <p:cNvPr id="151" name="Shape 151"/>
          <p:cNvSpPr txBox="1">
            <a:spLocks noGrp="1"/>
          </p:cNvSpPr>
          <p:nvPr>
            <p:ph type="body" idx="1"/>
          </p:nvPr>
        </p:nvSpPr>
        <p:spPr>
          <a:xfrm>
            <a:off x="457200" y="1600200"/>
            <a:ext cx="8229600" cy="4967700"/>
          </a:xfrm>
          <a:prstGeom prst="rect">
            <a:avLst/>
          </a:prstGeom>
        </p:spPr>
        <p:txBody>
          <a:bodyPr lIns="91425" tIns="91425" rIns="91425" bIns="91425" anchor="t" anchorCtr="0">
            <a:spAutoFit/>
          </a:bodyPr>
          <a:lstStyle/>
          <a:p>
            <a:pPr lvl="0" rtl="0">
              <a:buNone/>
            </a:pPr>
            <a:r>
              <a:rPr lang="en"/>
              <a:t>The Romans also used masks in the theatre.</a:t>
            </a:r>
          </a:p>
          <a:p>
            <a:pPr lvl="0" rtl="0">
              <a:buNone/>
            </a:pPr>
            <a:r>
              <a:rPr lang="en"/>
              <a:t>The features were exaggerated</a:t>
            </a:r>
          </a:p>
          <a:p>
            <a:pPr lvl="0" rtl="0">
              <a:buNone/>
            </a:pPr>
            <a:r>
              <a:rPr lang="en"/>
              <a:t>Masks were colour coded, brown for a male character and white for a female.</a:t>
            </a:r>
          </a:p>
          <a:p>
            <a:pPr lvl="0" rtl="0">
              <a:buNone/>
            </a:pPr>
            <a:r>
              <a:rPr lang="en"/>
              <a:t>Masks showed status, personality and emotion.</a:t>
            </a:r>
          </a:p>
          <a:p>
            <a:pPr lvl="0" rtl="0">
              <a:buNone/>
            </a:pPr>
            <a:r>
              <a:rPr lang="en"/>
              <a:t>There were special masks for comedy and also for tragedies.</a:t>
            </a:r>
          </a:p>
          <a:p>
            <a:pPr>
              <a:buNone/>
            </a:pPr>
            <a:r>
              <a:rPr lang="en"/>
              <a:t>Again, masks allowed for multi-role-playing.</a:t>
            </a:r>
          </a:p>
        </p:txBody>
      </p:sp>
    </p:spTree>
  </p:cSld>
  <p:clrMapOvr>
    <a:masterClrMapping/>
  </p:clrMapOvr>
  <p:transition xmlns:p14="http://schemas.microsoft.com/office/powerpoint/2010/main" spd="slow">
    <p:cut/>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55"/>
        <p:cNvGrpSpPr/>
        <p:nvPr/>
      </p:nvGrpSpPr>
      <p:grpSpPr>
        <a:xfrm>
          <a:off x="0" y="0"/>
          <a:ext cx="0" cy="0"/>
          <a:chOff x="0" y="0"/>
          <a:chExt cx="0" cy="0"/>
        </a:xfrm>
      </p:grpSpPr>
      <p:sp>
        <p:nvSpPr>
          <p:cNvPr id="156" name="Shape 156"/>
          <p:cNvSpPr txBox="1">
            <a:spLocks noGrp="1"/>
          </p:cNvSpPr>
          <p:nvPr>
            <p:ph type="title"/>
          </p:nvPr>
        </p:nvSpPr>
        <p:spPr>
          <a:xfrm>
            <a:off x="457200" y="274637"/>
            <a:ext cx="8229600" cy="1143000"/>
          </a:xfrm>
          <a:prstGeom prst="rect">
            <a:avLst/>
          </a:prstGeom>
        </p:spPr>
        <p:txBody>
          <a:bodyPr lIns="91425" tIns="91425" rIns="91425" bIns="91425" anchor="b" anchorCtr="0">
            <a:spAutoFit/>
          </a:bodyPr>
          <a:lstStyle/>
          <a:p>
            <a:pPr algn="ctr">
              <a:buNone/>
            </a:pPr>
            <a:r>
              <a:rPr lang="en"/>
              <a:t>Some images of Roman Theatre Masks...</a:t>
            </a:r>
            <a:r>
              <a:rPr lang="en" sz="2400"/>
              <a:t>(all taken from google images)</a:t>
            </a:r>
          </a:p>
        </p:txBody>
      </p:sp>
      <p:sp>
        <p:nvSpPr>
          <p:cNvPr id="157" name="Shape 157"/>
          <p:cNvSpPr txBox="1">
            <a:spLocks noGrp="1"/>
          </p:cNvSpPr>
          <p:nvPr>
            <p:ph type="body" idx="1"/>
          </p:nvPr>
        </p:nvSpPr>
        <p:spPr>
          <a:xfrm>
            <a:off x="457200" y="1600200"/>
            <a:ext cx="8229600" cy="4967700"/>
          </a:xfrm>
          <a:prstGeom prst="rect">
            <a:avLst/>
          </a:prstGeom>
        </p:spPr>
        <p:txBody>
          <a:bodyPr lIns="91425" tIns="91425" rIns="91425" bIns="91425" anchor="t" anchorCtr="0">
            <a:spAutoFit/>
          </a:bodyPr>
          <a:lstStyle/>
          <a:p>
            <a:endParaRPr/>
          </a:p>
        </p:txBody>
      </p:sp>
      <p:sp>
        <p:nvSpPr>
          <p:cNvPr id="158" name="Shape 158"/>
          <p:cNvSpPr/>
          <p:nvPr/>
        </p:nvSpPr>
        <p:spPr>
          <a:xfrm>
            <a:off x="907950" y="1715575"/>
            <a:ext cx="2286000" cy="1981200"/>
          </a:xfrm>
          <a:prstGeom prst="rect">
            <a:avLst/>
          </a:prstGeom>
          <a:blipFill>
            <a:blip r:embed="rId3"/>
            <a:stretch>
              <a:fillRect/>
            </a:stretch>
          </a:blipFill>
          <a:ln>
            <a:noFill/>
          </a:ln>
        </p:spPr>
      </p:sp>
      <p:sp>
        <p:nvSpPr>
          <p:cNvPr id="159" name="Shape 159"/>
          <p:cNvSpPr/>
          <p:nvPr/>
        </p:nvSpPr>
        <p:spPr>
          <a:xfrm>
            <a:off x="3559925" y="2632325"/>
            <a:ext cx="1847850" cy="2466975"/>
          </a:xfrm>
          <a:prstGeom prst="rect">
            <a:avLst/>
          </a:prstGeom>
          <a:blipFill>
            <a:blip r:embed="rId4"/>
            <a:stretch>
              <a:fillRect/>
            </a:stretch>
          </a:blipFill>
          <a:ln>
            <a:noFill/>
          </a:ln>
        </p:spPr>
      </p:sp>
      <p:sp>
        <p:nvSpPr>
          <p:cNvPr id="160" name="Shape 160"/>
          <p:cNvSpPr/>
          <p:nvPr/>
        </p:nvSpPr>
        <p:spPr>
          <a:xfrm>
            <a:off x="5752900" y="1829875"/>
            <a:ext cx="2609850" cy="1752600"/>
          </a:xfrm>
          <a:prstGeom prst="rect">
            <a:avLst/>
          </a:prstGeom>
          <a:blipFill>
            <a:blip r:embed="rId5"/>
            <a:stretch>
              <a:fillRect/>
            </a:stretch>
          </a:blipFill>
          <a:ln>
            <a:noFill/>
          </a:ln>
        </p:spPr>
      </p:sp>
      <p:sp>
        <p:nvSpPr>
          <p:cNvPr id="161" name="Shape 161"/>
          <p:cNvSpPr/>
          <p:nvPr/>
        </p:nvSpPr>
        <p:spPr>
          <a:xfrm>
            <a:off x="1287100" y="3871275"/>
            <a:ext cx="1809750" cy="2324100"/>
          </a:xfrm>
          <a:prstGeom prst="rect">
            <a:avLst/>
          </a:prstGeom>
          <a:blipFill>
            <a:blip r:embed="rId6"/>
            <a:stretch>
              <a:fillRect/>
            </a:stretch>
          </a:blipFill>
          <a:ln>
            <a:noFill/>
          </a:ln>
        </p:spPr>
      </p:sp>
      <p:sp>
        <p:nvSpPr>
          <p:cNvPr id="162" name="Shape 162"/>
          <p:cNvSpPr/>
          <p:nvPr/>
        </p:nvSpPr>
        <p:spPr>
          <a:xfrm>
            <a:off x="5848150" y="4123687"/>
            <a:ext cx="2514600" cy="1819275"/>
          </a:xfrm>
          <a:prstGeom prst="rect">
            <a:avLst/>
          </a:prstGeom>
          <a:blipFill>
            <a:blip r:embed="rId7"/>
            <a:stretch>
              <a:fillRect/>
            </a:stretch>
          </a:blipFill>
          <a:ln>
            <a:noFill/>
          </a:ln>
        </p:spPr>
      </p:sp>
    </p:spTree>
  </p:cSld>
  <p:clrMapOvr>
    <a:masterClrMapping/>
  </p:clrMapOvr>
  <p:transition xmlns:p14="http://schemas.microsoft.com/office/powerpoint/2010/main" spd="slow">
    <p:cut/>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66"/>
        <p:cNvGrpSpPr/>
        <p:nvPr/>
      </p:nvGrpSpPr>
      <p:grpSpPr>
        <a:xfrm>
          <a:off x="0" y="0"/>
          <a:ext cx="0" cy="0"/>
          <a:chOff x="0" y="0"/>
          <a:chExt cx="0" cy="0"/>
        </a:xfrm>
      </p:grpSpPr>
      <p:sp>
        <p:nvSpPr>
          <p:cNvPr id="167" name="Shape 167"/>
          <p:cNvSpPr txBox="1">
            <a:spLocks noGrp="1"/>
          </p:cNvSpPr>
          <p:nvPr>
            <p:ph type="title"/>
          </p:nvPr>
        </p:nvSpPr>
        <p:spPr>
          <a:xfrm>
            <a:off x="457200" y="274637"/>
            <a:ext cx="8229600" cy="807900"/>
          </a:xfrm>
          <a:prstGeom prst="rect">
            <a:avLst/>
          </a:prstGeom>
        </p:spPr>
        <p:txBody>
          <a:bodyPr lIns="91425" tIns="91425" rIns="91425" bIns="91425" anchor="b" anchorCtr="0">
            <a:spAutoFit/>
          </a:bodyPr>
          <a:lstStyle/>
          <a:p>
            <a:pPr algn="ctr">
              <a:buNone/>
            </a:pPr>
            <a:r>
              <a:rPr lang="en"/>
              <a:t>Mystery Plays</a:t>
            </a:r>
          </a:p>
        </p:txBody>
      </p:sp>
      <p:sp>
        <p:nvSpPr>
          <p:cNvPr id="168" name="Shape 168"/>
          <p:cNvSpPr txBox="1">
            <a:spLocks noGrp="1"/>
          </p:cNvSpPr>
          <p:nvPr>
            <p:ph type="body" idx="1"/>
          </p:nvPr>
        </p:nvSpPr>
        <p:spPr>
          <a:xfrm>
            <a:off x="457200" y="1141816"/>
            <a:ext cx="8229600" cy="5408400"/>
          </a:xfrm>
          <a:prstGeom prst="rect">
            <a:avLst/>
          </a:prstGeom>
        </p:spPr>
        <p:txBody>
          <a:bodyPr lIns="91425" tIns="91425" rIns="91425" bIns="91425" anchor="t" anchorCtr="0">
            <a:spAutoFit/>
          </a:bodyPr>
          <a:lstStyle/>
          <a:p>
            <a:pPr lvl="0" algn="ctr" rtl="0">
              <a:buNone/>
            </a:pPr>
            <a:r>
              <a:rPr lang="en" sz="2000"/>
              <a:t>Mystery plays were one of the first formally developed forms of Theatre in Medieval Europe.  Travelling players acted out morality tales and bible stories in towns and villages.</a:t>
            </a:r>
          </a:p>
          <a:p>
            <a:endParaRPr lang="en" sz="2000"/>
          </a:p>
          <a:p>
            <a:pPr algn="ctr">
              <a:buNone/>
            </a:pPr>
            <a:r>
              <a:rPr lang="en" sz="2000"/>
              <a:t>Masks were used to represent characters such as devils, demons, dragons and other creatures.  The mask makers were very inventive and were able to make smoke and steam come out, which must have been quite scary at the time.</a:t>
            </a:r>
          </a:p>
        </p:txBody>
      </p:sp>
      <p:sp>
        <p:nvSpPr>
          <p:cNvPr id="169" name="Shape 169"/>
          <p:cNvSpPr/>
          <p:nvPr/>
        </p:nvSpPr>
        <p:spPr>
          <a:xfrm>
            <a:off x="2881114" y="4304232"/>
            <a:ext cx="3381717" cy="2163356"/>
          </a:xfrm>
          <a:prstGeom prst="rect">
            <a:avLst/>
          </a:prstGeom>
          <a:blipFill>
            <a:blip r:embed="rId3"/>
            <a:stretch>
              <a:fillRect/>
            </a:stretch>
          </a:blipFill>
          <a:ln>
            <a:noFill/>
          </a:ln>
        </p:spPr>
      </p:sp>
    </p:spTree>
  </p:cSld>
  <p:clrMapOvr>
    <a:masterClrMapping/>
  </p:clrMapOvr>
  <p:transition xmlns:p14="http://schemas.microsoft.com/office/powerpoint/2010/main" spd="slow">
    <p:cut/>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73"/>
        <p:cNvGrpSpPr/>
        <p:nvPr/>
      </p:nvGrpSpPr>
      <p:grpSpPr>
        <a:xfrm>
          <a:off x="0" y="0"/>
          <a:ext cx="0" cy="0"/>
          <a:chOff x="0" y="0"/>
          <a:chExt cx="0" cy="0"/>
        </a:xfrm>
      </p:grpSpPr>
      <p:sp>
        <p:nvSpPr>
          <p:cNvPr id="174" name="Shape 174"/>
          <p:cNvSpPr txBox="1">
            <a:spLocks noGrp="1"/>
          </p:cNvSpPr>
          <p:nvPr>
            <p:ph type="title"/>
          </p:nvPr>
        </p:nvSpPr>
        <p:spPr>
          <a:xfrm>
            <a:off x="457200" y="274637"/>
            <a:ext cx="8229600" cy="1143000"/>
          </a:xfrm>
          <a:prstGeom prst="rect">
            <a:avLst/>
          </a:prstGeom>
        </p:spPr>
        <p:txBody>
          <a:bodyPr lIns="91425" tIns="91425" rIns="91425" bIns="91425" anchor="b" anchorCtr="0">
            <a:spAutoFit/>
          </a:bodyPr>
          <a:lstStyle/>
          <a:p>
            <a:pPr algn="ctr">
              <a:buNone/>
            </a:pPr>
            <a:r>
              <a:rPr lang="en"/>
              <a:t>Masks for traditional and religious stories in other cultures</a:t>
            </a:r>
          </a:p>
        </p:txBody>
      </p:sp>
      <p:sp>
        <p:nvSpPr>
          <p:cNvPr id="175" name="Shape 175"/>
          <p:cNvSpPr txBox="1">
            <a:spLocks noGrp="1"/>
          </p:cNvSpPr>
          <p:nvPr>
            <p:ph type="body" idx="1"/>
          </p:nvPr>
        </p:nvSpPr>
        <p:spPr>
          <a:xfrm>
            <a:off x="457200" y="1600200"/>
            <a:ext cx="8229600" cy="4967700"/>
          </a:xfrm>
          <a:prstGeom prst="rect">
            <a:avLst/>
          </a:prstGeom>
        </p:spPr>
        <p:txBody>
          <a:bodyPr lIns="91425" tIns="91425" rIns="91425" bIns="91425" anchor="t" anchorCtr="0">
            <a:spAutoFit/>
          </a:bodyPr>
          <a:lstStyle/>
          <a:p>
            <a:pPr lvl="0" rtl="0">
              <a:buNone/>
            </a:pPr>
            <a:r>
              <a:rPr lang="en" sz="2400"/>
              <a:t>Many other countries and cultures have used masks in storytelling.</a:t>
            </a:r>
          </a:p>
          <a:p>
            <a:endParaRPr lang="en" sz="2400"/>
          </a:p>
          <a:p>
            <a:pPr lvl="0" rtl="0">
              <a:buNone/>
            </a:pPr>
            <a:r>
              <a:rPr lang="en" sz="2400"/>
              <a:t>The Ramayana is the story of the Hindu god Vishnu, who comes to earth as the human prince Rama; sent to kill an evil demon named Ravana.</a:t>
            </a:r>
          </a:p>
          <a:p>
            <a:endParaRPr lang="en" sz="2400"/>
          </a:p>
          <a:p>
            <a:pPr>
              <a:buNone/>
            </a:pPr>
            <a:r>
              <a:rPr lang="en" sz="2400"/>
              <a:t>There are also Thai, Cambodian, Nepalese, Burmese, Balinese, Filipino and Indonesian versions of the tale.</a:t>
            </a:r>
          </a:p>
        </p:txBody>
      </p:sp>
    </p:spTree>
  </p:cSld>
  <p:clrMapOvr>
    <a:masterClrMapping/>
  </p:clrMapOvr>
  <p:transition xmlns:p14="http://schemas.microsoft.com/office/powerpoint/2010/main" spd="slow">
    <p:cut/>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79"/>
        <p:cNvGrpSpPr/>
        <p:nvPr/>
      </p:nvGrpSpPr>
      <p:grpSpPr>
        <a:xfrm>
          <a:off x="0" y="0"/>
          <a:ext cx="0" cy="0"/>
          <a:chOff x="0" y="0"/>
          <a:chExt cx="0" cy="0"/>
        </a:xfrm>
      </p:grpSpPr>
      <p:sp>
        <p:nvSpPr>
          <p:cNvPr id="180" name="Shape 180"/>
          <p:cNvSpPr txBox="1">
            <a:spLocks noGrp="1"/>
          </p:cNvSpPr>
          <p:nvPr>
            <p:ph type="title"/>
          </p:nvPr>
        </p:nvSpPr>
        <p:spPr>
          <a:xfrm>
            <a:off x="457200" y="274637"/>
            <a:ext cx="8229600" cy="1143000"/>
          </a:xfrm>
          <a:prstGeom prst="rect">
            <a:avLst/>
          </a:prstGeom>
        </p:spPr>
        <p:txBody>
          <a:bodyPr lIns="91425" tIns="91425" rIns="91425" bIns="91425" anchor="b" anchorCtr="0">
            <a:spAutoFit/>
          </a:bodyPr>
          <a:lstStyle/>
          <a:p>
            <a:pPr>
              <a:buNone/>
            </a:pPr>
            <a:r>
              <a:rPr lang="en"/>
              <a:t>Some Ramayana Masks</a:t>
            </a:r>
          </a:p>
        </p:txBody>
      </p:sp>
      <p:sp>
        <p:nvSpPr>
          <p:cNvPr id="181" name="Shape 181"/>
          <p:cNvSpPr txBox="1">
            <a:spLocks noGrp="1"/>
          </p:cNvSpPr>
          <p:nvPr>
            <p:ph type="body" idx="1"/>
          </p:nvPr>
        </p:nvSpPr>
        <p:spPr>
          <a:xfrm>
            <a:off x="457200" y="1600200"/>
            <a:ext cx="8229600" cy="4967700"/>
          </a:xfrm>
          <a:prstGeom prst="rect">
            <a:avLst/>
          </a:prstGeom>
        </p:spPr>
        <p:txBody>
          <a:bodyPr lIns="91425" tIns="91425" rIns="91425" bIns="91425" anchor="t" anchorCtr="0">
            <a:spAutoFit/>
          </a:bodyPr>
          <a:lstStyle/>
          <a:p>
            <a:endParaRPr/>
          </a:p>
        </p:txBody>
      </p:sp>
      <p:sp>
        <p:nvSpPr>
          <p:cNvPr id="182" name="Shape 182"/>
          <p:cNvSpPr/>
          <p:nvPr/>
        </p:nvSpPr>
        <p:spPr>
          <a:xfrm>
            <a:off x="547687" y="1600200"/>
            <a:ext cx="2619375" cy="1743075"/>
          </a:xfrm>
          <a:prstGeom prst="rect">
            <a:avLst/>
          </a:prstGeom>
          <a:blipFill>
            <a:blip r:embed="rId3"/>
            <a:stretch>
              <a:fillRect/>
            </a:stretch>
          </a:blipFill>
          <a:ln>
            <a:noFill/>
          </a:ln>
        </p:spPr>
      </p:sp>
      <p:sp>
        <p:nvSpPr>
          <p:cNvPr id="183" name="Shape 183"/>
          <p:cNvSpPr/>
          <p:nvPr/>
        </p:nvSpPr>
        <p:spPr>
          <a:xfrm>
            <a:off x="3448050" y="2409825"/>
            <a:ext cx="2247900" cy="2038350"/>
          </a:xfrm>
          <a:prstGeom prst="rect">
            <a:avLst/>
          </a:prstGeom>
          <a:blipFill>
            <a:blip r:embed="rId4"/>
            <a:stretch>
              <a:fillRect/>
            </a:stretch>
          </a:blipFill>
          <a:ln>
            <a:noFill/>
          </a:ln>
        </p:spPr>
      </p:sp>
      <p:sp>
        <p:nvSpPr>
          <p:cNvPr id="184" name="Shape 184"/>
          <p:cNvSpPr/>
          <p:nvPr/>
        </p:nvSpPr>
        <p:spPr>
          <a:xfrm>
            <a:off x="5865812" y="1600200"/>
            <a:ext cx="2619375" cy="1743075"/>
          </a:xfrm>
          <a:prstGeom prst="rect">
            <a:avLst/>
          </a:prstGeom>
          <a:blipFill>
            <a:blip r:embed="rId5"/>
            <a:stretch>
              <a:fillRect/>
            </a:stretch>
          </a:blipFill>
          <a:ln>
            <a:noFill/>
          </a:ln>
        </p:spPr>
      </p:sp>
      <p:sp>
        <p:nvSpPr>
          <p:cNvPr id="185" name="Shape 185"/>
          <p:cNvSpPr/>
          <p:nvPr/>
        </p:nvSpPr>
        <p:spPr>
          <a:xfrm>
            <a:off x="6135687" y="3646487"/>
            <a:ext cx="1704975" cy="2686050"/>
          </a:xfrm>
          <a:prstGeom prst="rect">
            <a:avLst/>
          </a:prstGeom>
          <a:blipFill>
            <a:blip r:embed="rId6"/>
            <a:stretch>
              <a:fillRect/>
            </a:stretch>
          </a:blipFill>
          <a:ln>
            <a:noFill/>
          </a:ln>
        </p:spPr>
      </p:sp>
      <p:sp>
        <p:nvSpPr>
          <p:cNvPr id="186" name="Shape 186"/>
          <p:cNvSpPr/>
          <p:nvPr/>
        </p:nvSpPr>
        <p:spPr>
          <a:xfrm>
            <a:off x="1423987" y="3564962"/>
            <a:ext cx="1743075" cy="2619375"/>
          </a:xfrm>
          <a:prstGeom prst="rect">
            <a:avLst/>
          </a:prstGeom>
          <a:blipFill>
            <a:blip r:embed="rId7"/>
            <a:stretch>
              <a:fillRect/>
            </a:stretch>
          </a:blipFill>
          <a:ln>
            <a:noFill/>
          </a:ln>
        </p:spPr>
      </p:sp>
    </p:spTree>
  </p:cSld>
  <p:clrMapOvr>
    <a:masterClrMapping/>
  </p:clrMapOvr>
  <p:transition xmlns:p14="http://schemas.microsoft.com/office/powerpoint/2010/main" spd="slow">
    <p:cut/>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90"/>
        <p:cNvGrpSpPr/>
        <p:nvPr/>
      </p:nvGrpSpPr>
      <p:grpSpPr>
        <a:xfrm>
          <a:off x="0" y="0"/>
          <a:ext cx="0" cy="0"/>
          <a:chOff x="0" y="0"/>
          <a:chExt cx="0" cy="0"/>
        </a:xfrm>
      </p:grpSpPr>
      <p:sp>
        <p:nvSpPr>
          <p:cNvPr id="191" name="Shape 191"/>
          <p:cNvSpPr txBox="1">
            <a:spLocks noGrp="1"/>
          </p:cNvSpPr>
          <p:nvPr>
            <p:ph type="title"/>
          </p:nvPr>
        </p:nvSpPr>
        <p:spPr>
          <a:xfrm>
            <a:off x="457200" y="274637"/>
            <a:ext cx="8229600" cy="1143000"/>
          </a:xfrm>
          <a:prstGeom prst="rect">
            <a:avLst/>
          </a:prstGeom>
        </p:spPr>
        <p:txBody>
          <a:bodyPr lIns="91425" tIns="91425" rIns="91425" bIns="91425" anchor="b" anchorCtr="0">
            <a:spAutoFit/>
          </a:bodyPr>
          <a:lstStyle/>
          <a:p>
            <a:pPr>
              <a:buNone/>
            </a:pPr>
            <a:r>
              <a:rPr lang="en"/>
              <a:t>Masks in Asia</a:t>
            </a:r>
          </a:p>
        </p:txBody>
      </p:sp>
      <p:sp>
        <p:nvSpPr>
          <p:cNvPr id="192" name="Shape 192"/>
          <p:cNvSpPr txBox="1">
            <a:spLocks noGrp="1"/>
          </p:cNvSpPr>
          <p:nvPr>
            <p:ph type="body" idx="1"/>
          </p:nvPr>
        </p:nvSpPr>
        <p:spPr>
          <a:xfrm>
            <a:off x="457200" y="1600200"/>
            <a:ext cx="8229600" cy="4967700"/>
          </a:xfrm>
          <a:prstGeom prst="rect">
            <a:avLst/>
          </a:prstGeom>
        </p:spPr>
        <p:txBody>
          <a:bodyPr lIns="91425" tIns="91425" rIns="91425" bIns="91425" anchor="t" anchorCtr="0">
            <a:spAutoFit/>
          </a:bodyPr>
          <a:lstStyle/>
          <a:p>
            <a:pPr lvl="0" rtl="0">
              <a:buNone/>
            </a:pPr>
            <a:r>
              <a:rPr lang="en"/>
              <a:t>Asia has a fantastic tradition of masked theatre.  Some of these styles feature very detailed make up which is a form of mask. You may wish to explore some of these genres further...</a:t>
            </a:r>
          </a:p>
          <a:p>
            <a:pPr lvl="0" rtl="0">
              <a:buNone/>
            </a:pPr>
            <a:r>
              <a:rPr lang="en"/>
              <a:t>Kolan (Sri Lanka)</a:t>
            </a:r>
          </a:p>
          <a:p>
            <a:pPr lvl="0" rtl="0">
              <a:buNone/>
            </a:pPr>
            <a:r>
              <a:rPr lang="en"/>
              <a:t>Kathakali (Indian)</a:t>
            </a:r>
          </a:p>
          <a:p>
            <a:pPr lvl="0" rtl="0">
              <a:buNone/>
            </a:pPr>
            <a:r>
              <a:rPr lang="en"/>
              <a:t>Kabuki (Japan)</a:t>
            </a:r>
          </a:p>
          <a:p>
            <a:pPr>
              <a:buNone/>
            </a:pPr>
            <a:r>
              <a:rPr lang="en"/>
              <a:t>Chinese Opera</a:t>
            </a:r>
          </a:p>
        </p:txBody>
      </p:sp>
    </p:spTree>
  </p:cSld>
  <p:clrMapOvr>
    <a:masterClrMapping/>
  </p:clrMapOvr>
  <p:transition xmlns:p14="http://schemas.microsoft.com/office/powerpoint/2010/main" spd="slow">
    <p:cut/>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96"/>
        <p:cNvGrpSpPr/>
        <p:nvPr/>
      </p:nvGrpSpPr>
      <p:grpSpPr>
        <a:xfrm>
          <a:off x="0" y="0"/>
          <a:ext cx="0" cy="0"/>
          <a:chOff x="0" y="0"/>
          <a:chExt cx="0" cy="0"/>
        </a:xfrm>
      </p:grpSpPr>
      <p:sp>
        <p:nvSpPr>
          <p:cNvPr id="197" name="Shape 197"/>
          <p:cNvSpPr txBox="1">
            <a:spLocks noGrp="1"/>
          </p:cNvSpPr>
          <p:nvPr>
            <p:ph type="title"/>
          </p:nvPr>
        </p:nvSpPr>
        <p:spPr>
          <a:xfrm>
            <a:off x="457200" y="274637"/>
            <a:ext cx="8229600" cy="1143000"/>
          </a:xfrm>
          <a:prstGeom prst="rect">
            <a:avLst/>
          </a:prstGeom>
        </p:spPr>
        <p:txBody>
          <a:bodyPr lIns="91425" tIns="91425" rIns="91425" bIns="91425" anchor="b" anchorCtr="0">
            <a:spAutoFit/>
          </a:bodyPr>
          <a:lstStyle/>
          <a:p>
            <a:pPr>
              <a:buNone/>
            </a:pPr>
            <a:r>
              <a:rPr lang="en"/>
              <a:t>Masks in Asia continued...</a:t>
            </a:r>
          </a:p>
        </p:txBody>
      </p:sp>
      <p:sp>
        <p:nvSpPr>
          <p:cNvPr id="198" name="Shape 198"/>
          <p:cNvSpPr txBox="1">
            <a:spLocks noGrp="1"/>
          </p:cNvSpPr>
          <p:nvPr>
            <p:ph type="body" idx="1"/>
          </p:nvPr>
        </p:nvSpPr>
        <p:spPr>
          <a:xfrm>
            <a:off x="686375" y="1600200"/>
            <a:ext cx="8229600" cy="4967700"/>
          </a:xfrm>
          <a:prstGeom prst="rect">
            <a:avLst/>
          </a:prstGeom>
        </p:spPr>
        <p:txBody>
          <a:bodyPr lIns="91425" tIns="91425" rIns="91425" bIns="91425" anchor="t" anchorCtr="0">
            <a:spAutoFit/>
          </a:bodyPr>
          <a:lstStyle/>
          <a:p>
            <a:pPr lvl="0" rtl="0">
              <a:buNone/>
            </a:pPr>
            <a:r>
              <a:rPr lang="en"/>
              <a:t>Topeng (Bali)</a:t>
            </a:r>
          </a:p>
          <a:p>
            <a:pPr lvl="0" rtl="0">
              <a:buNone/>
            </a:pPr>
            <a:r>
              <a:rPr lang="en"/>
              <a:t>Lakhon (Cambodia)</a:t>
            </a:r>
          </a:p>
          <a:p>
            <a:pPr lvl="0" rtl="0">
              <a:buNone/>
            </a:pPr>
            <a:r>
              <a:rPr lang="en"/>
              <a:t>Buddhist Mask Theatre (various)</a:t>
            </a:r>
          </a:p>
          <a:p>
            <a:pPr lvl="0" rtl="0">
              <a:buNone/>
            </a:pPr>
            <a:r>
              <a:rPr lang="en"/>
              <a:t>Noh (Japan)</a:t>
            </a:r>
          </a:p>
          <a:p>
            <a:endParaRPr lang="en"/>
          </a:p>
          <a:p>
            <a:endParaRPr lang="en"/>
          </a:p>
          <a:p>
            <a:endParaRPr lang="en"/>
          </a:p>
        </p:txBody>
      </p:sp>
      <p:sp>
        <p:nvSpPr>
          <p:cNvPr id="199" name="Shape 199"/>
          <p:cNvSpPr/>
          <p:nvPr/>
        </p:nvSpPr>
        <p:spPr>
          <a:xfrm>
            <a:off x="3992412" y="3503606"/>
            <a:ext cx="4247600" cy="3064293"/>
          </a:xfrm>
          <a:prstGeom prst="rect">
            <a:avLst/>
          </a:prstGeom>
          <a:blipFill>
            <a:blip r:embed="rId3"/>
            <a:stretch>
              <a:fillRect/>
            </a:stretch>
          </a:blipFill>
          <a:ln>
            <a:noFill/>
          </a:ln>
        </p:spPr>
      </p:sp>
      <p:sp>
        <p:nvSpPr>
          <p:cNvPr id="200" name="Shape 200"/>
          <p:cNvSpPr/>
          <p:nvPr/>
        </p:nvSpPr>
        <p:spPr>
          <a:xfrm>
            <a:off x="6439787" y="623637"/>
            <a:ext cx="1800225" cy="2543175"/>
          </a:xfrm>
          <a:prstGeom prst="rect">
            <a:avLst/>
          </a:prstGeom>
          <a:blipFill>
            <a:blip r:embed="rId4"/>
            <a:stretch>
              <a:fillRect/>
            </a:stretch>
          </a:blipFill>
          <a:ln>
            <a:noFill/>
          </a:ln>
        </p:spPr>
      </p:sp>
      <p:sp>
        <p:nvSpPr>
          <p:cNvPr id="201" name="Shape 201"/>
          <p:cNvSpPr/>
          <p:nvPr/>
        </p:nvSpPr>
        <p:spPr>
          <a:xfrm>
            <a:off x="1479112" y="3948525"/>
            <a:ext cx="1743075" cy="2619375"/>
          </a:xfrm>
          <a:prstGeom prst="rect">
            <a:avLst/>
          </a:prstGeom>
          <a:blipFill>
            <a:blip r:embed="rId5"/>
            <a:stretch>
              <a:fillRect/>
            </a:stretch>
          </a:blipFill>
          <a:ln>
            <a:noFill/>
          </a:ln>
        </p:spPr>
      </p:sp>
    </p:spTree>
  </p:cSld>
  <p:clrMapOvr>
    <a:masterClrMapping/>
  </p:clrMapOvr>
  <p:transition xmlns:p14="http://schemas.microsoft.com/office/powerpoint/2010/main" spd="slow">
    <p:cut/>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205"/>
        <p:cNvGrpSpPr/>
        <p:nvPr/>
      </p:nvGrpSpPr>
      <p:grpSpPr>
        <a:xfrm>
          <a:off x="0" y="0"/>
          <a:ext cx="0" cy="0"/>
          <a:chOff x="0" y="0"/>
          <a:chExt cx="0" cy="0"/>
        </a:xfrm>
      </p:grpSpPr>
      <p:sp>
        <p:nvSpPr>
          <p:cNvPr id="206" name="Shape 206"/>
          <p:cNvSpPr txBox="1">
            <a:spLocks noGrp="1"/>
          </p:cNvSpPr>
          <p:nvPr>
            <p:ph type="title"/>
          </p:nvPr>
        </p:nvSpPr>
        <p:spPr>
          <a:xfrm>
            <a:off x="457200" y="274637"/>
            <a:ext cx="8229600" cy="1143000"/>
          </a:xfrm>
          <a:prstGeom prst="rect">
            <a:avLst/>
          </a:prstGeom>
        </p:spPr>
        <p:txBody>
          <a:bodyPr lIns="91425" tIns="91425" rIns="91425" bIns="91425" anchor="b" anchorCtr="0">
            <a:spAutoFit/>
          </a:bodyPr>
          <a:lstStyle/>
          <a:p>
            <a:pPr>
              <a:buNone/>
            </a:pPr>
            <a:r>
              <a:rPr lang="en"/>
              <a:t>Noh Theatre</a:t>
            </a:r>
          </a:p>
        </p:txBody>
      </p:sp>
      <p:sp>
        <p:nvSpPr>
          <p:cNvPr id="207" name="Shape 207"/>
          <p:cNvSpPr txBox="1">
            <a:spLocks noGrp="1"/>
          </p:cNvSpPr>
          <p:nvPr>
            <p:ph type="body" idx="1"/>
          </p:nvPr>
        </p:nvSpPr>
        <p:spPr>
          <a:xfrm>
            <a:off x="457200" y="1600200"/>
            <a:ext cx="8229600" cy="4967700"/>
          </a:xfrm>
          <a:prstGeom prst="rect">
            <a:avLst/>
          </a:prstGeom>
        </p:spPr>
        <p:txBody>
          <a:bodyPr lIns="91425" tIns="91425" rIns="91425" bIns="91425" anchor="t" anchorCtr="0">
            <a:spAutoFit/>
          </a:bodyPr>
          <a:lstStyle/>
          <a:p>
            <a:pPr lvl="0" rtl="0">
              <a:buNone/>
            </a:pPr>
            <a:r>
              <a:rPr lang="en"/>
              <a:t>Noh is a famous form of Japanese theatre.  It dates from the 14th century and originated from a combination of Chinese performing arts, Buddhist worship and Japanese dance.</a:t>
            </a:r>
          </a:p>
          <a:p>
            <a:endParaRPr lang="en"/>
          </a:p>
          <a:p>
            <a:pPr>
              <a:buNone/>
            </a:pPr>
            <a:r>
              <a:rPr lang="en"/>
              <a:t>There are several different types of mask in Noh.</a:t>
            </a:r>
          </a:p>
        </p:txBody>
      </p:sp>
    </p:spTree>
  </p:cSld>
  <p:clrMapOvr>
    <a:masterClrMapping/>
  </p:clrMapOvr>
  <p:transition xmlns:p14="http://schemas.microsoft.com/office/powerpoint/2010/main" spd="slow">
    <p:cu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75"/>
        <p:cNvGrpSpPr/>
        <p:nvPr/>
      </p:nvGrpSpPr>
      <p:grpSpPr>
        <a:xfrm>
          <a:off x="0" y="0"/>
          <a:ext cx="0" cy="0"/>
          <a:chOff x="0" y="0"/>
          <a:chExt cx="0" cy="0"/>
        </a:xfrm>
      </p:grpSpPr>
      <p:sp>
        <p:nvSpPr>
          <p:cNvPr id="76" name="Shape 76"/>
          <p:cNvSpPr txBox="1">
            <a:spLocks noGrp="1"/>
          </p:cNvSpPr>
          <p:nvPr>
            <p:ph type="title"/>
          </p:nvPr>
        </p:nvSpPr>
        <p:spPr>
          <a:xfrm>
            <a:off x="203200" y="244600"/>
            <a:ext cx="8229600" cy="1254000"/>
          </a:xfrm>
          <a:prstGeom prst="rect">
            <a:avLst/>
          </a:prstGeom>
        </p:spPr>
        <p:txBody>
          <a:bodyPr lIns="91425" tIns="91425" rIns="91425" bIns="91425" anchor="b" anchorCtr="0">
            <a:spAutoFit/>
          </a:bodyPr>
          <a:lstStyle/>
          <a:p>
            <a:pPr algn="ctr">
              <a:buNone/>
            </a:pPr>
            <a:r>
              <a:rPr lang="en"/>
              <a:t>Some Mask Images </a:t>
            </a:r>
            <a:r>
              <a:rPr lang="en" sz="2400"/>
              <a:t>(all taken from google images)</a:t>
            </a:r>
          </a:p>
        </p:txBody>
      </p:sp>
      <p:sp>
        <p:nvSpPr>
          <p:cNvPr id="77" name="Shape 77"/>
          <p:cNvSpPr txBox="1">
            <a:spLocks noGrp="1"/>
          </p:cNvSpPr>
          <p:nvPr>
            <p:ph type="body" idx="1"/>
          </p:nvPr>
        </p:nvSpPr>
        <p:spPr>
          <a:xfrm rot="10800000" flipH="1">
            <a:off x="457200" y="1344899"/>
            <a:ext cx="8229600" cy="255300"/>
          </a:xfrm>
          <a:prstGeom prst="rect">
            <a:avLst/>
          </a:prstGeom>
        </p:spPr>
        <p:txBody>
          <a:bodyPr lIns="91425" tIns="91425" rIns="91425" bIns="91425" anchor="t" anchorCtr="0">
            <a:spAutoFit/>
          </a:bodyPr>
          <a:lstStyle/>
          <a:p>
            <a:endParaRPr/>
          </a:p>
        </p:txBody>
      </p:sp>
      <p:sp>
        <p:nvSpPr>
          <p:cNvPr id="78" name="Shape 78"/>
          <p:cNvSpPr/>
          <p:nvPr/>
        </p:nvSpPr>
        <p:spPr>
          <a:xfrm>
            <a:off x="600075" y="1701800"/>
            <a:ext cx="1838325" cy="2486025"/>
          </a:xfrm>
          <a:prstGeom prst="rect">
            <a:avLst/>
          </a:prstGeom>
          <a:blipFill>
            <a:blip r:embed="rId3"/>
            <a:stretch>
              <a:fillRect/>
            </a:stretch>
          </a:blipFill>
        </p:spPr>
      </p:sp>
      <p:sp>
        <p:nvSpPr>
          <p:cNvPr id="79" name="Shape 79"/>
          <p:cNvSpPr/>
          <p:nvPr/>
        </p:nvSpPr>
        <p:spPr>
          <a:xfrm>
            <a:off x="2762250" y="1639887"/>
            <a:ext cx="1752600" cy="2609850"/>
          </a:xfrm>
          <a:prstGeom prst="rect">
            <a:avLst/>
          </a:prstGeom>
          <a:blipFill>
            <a:blip r:embed="rId4"/>
            <a:stretch>
              <a:fillRect/>
            </a:stretch>
          </a:blipFill>
        </p:spPr>
      </p:sp>
      <p:sp>
        <p:nvSpPr>
          <p:cNvPr id="80" name="Shape 80"/>
          <p:cNvSpPr/>
          <p:nvPr/>
        </p:nvSpPr>
        <p:spPr>
          <a:xfrm>
            <a:off x="542925" y="4375150"/>
            <a:ext cx="1952625" cy="2057400"/>
          </a:xfrm>
          <a:prstGeom prst="rect">
            <a:avLst/>
          </a:prstGeom>
          <a:blipFill>
            <a:blip r:embed="rId5"/>
            <a:stretch>
              <a:fillRect/>
            </a:stretch>
          </a:blipFill>
        </p:spPr>
      </p:sp>
      <p:sp>
        <p:nvSpPr>
          <p:cNvPr id="81" name="Shape 81"/>
          <p:cNvSpPr/>
          <p:nvPr/>
        </p:nvSpPr>
        <p:spPr>
          <a:xfrm>
            <a:off x="6800850" y="4013200"/>
            <a:ext cx="1885950" cy="2419350"/>
          </a:xfrm>
          <a:prstGeom prst="rect">
            <a:avLst/>
          </a:prstGeom>
          <a:blipFill>
            <a:blip r:embed="rId6"/>
            <a:stretch>
              <a:fillRect/>
            </a:stretch>
          </a:blipFill>
        </p:spPr>
      </p:sp>
      <p:sp>
        <p:nvSpPr>
          <p:cNvPr id="82" name="Shape 82"/>
          <p:cNvSpPr/>
          <p:nvPr/>
        </p:nvSpPr>
        <p:spPr>
          <a:xfrm>
            <a:off x="4708525" y="1763712"/>
            <a:ext cx="1933575" cy="2362200"/>
          </a:xfrm>
          <a:prstGeom prst="rect">
            <a:avLst/>
          </a:prstGeom>
          <a:blipFill>
            <a:blip r:embed="rId7"/>
            <a:stretch>
              <a:fillRect/>
            </a:stretch>
          </a:blipFill>
        </p:spPr>
      </p:sp>
      <p:sp>
        <p:nvSpPr>
          <p:cNvPr id="83" name="Shape 83"/>
          <p:cNvSpPr/>
          <p:nvPr/>
        </p:nvSpPr>
        <p:spPr>
          <a:xfrm>
            <a:off x="2686050" y="4203700"/>
            <a:ext cx="1905000" cy="2400300"/>
          </a:xfrm>
          <a:prstGeom prst="rect">
            <a:avLst/>
          </a:prstGeom>
          <a:blipFill>
            <a:blip r:embed="rId8"/>
            <a:stretch>
              <a:fillRect/>
            </a:stretch>
          </a:blipFill>
        </p:spPr>
      </p:sp>
      <p:sp>
        <p:nvSpPr>
          <p:cNvPr id="84" name="Shape 84"/>
          <p:cNvSpPr/>
          <p:nvPr/>
        </p:nvSpPr>
        <p:spPr>
          <a:xfrm>
            <a:off x="4751387" y="4203700"/>
            <a:ext cx="1847850" cy="2476500"/>
          </a:xfrm>
          <a:prstGeom prst="rect">
            <a:avLst/>
          </a:prstGeom>
          <a:blipFill>
            <a:blip r:embed="rId9"/>
            <a:stretch>
              <a:fillRect/>
            </a:stretch>
          </a:blipFill>
        </p:spPr>
      </p:sp>
      <p:sp>
        <p:nvSpPr>
          <p:cNvPr id="85" name="Shape 85"/>
          <p:cNvSpPr/>
          <p:nvPr/>
        </p:nvSpPr>
        <p:spPr>
          <a:xfrm>
            <a:off x="6829425" y="1498600"/>
            <a:ext cx="1828800" cy="2438400"/>
          </a:xfrm>
          <a:prstGeom prst="rect">
            <a:avLst/>
          </a:prstGeom>
          <a:blipFill>
            <a:blip r:embed="rId10"/>
            <a:stretch>
              <a:fillRect/>
            </a:stretch>
          </a:blipFill>
        </p:spPr>
      </p:sp>
    </p:spTree>
  </p:cSld>
  <p:clrMapOvr>
    <a:masterClrMapping/>
  </p:clrMapOvr>
  <p:transition xmlns:p14="http://schemas.microsoft.com/office/powerpoint/2010/main" spd="slow">
    <p:cut/>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211"/>
        <p:cNvGrpSpPr/>
        <p:nvPr/>
      </p:nvGrpSpPr>
      <p:grpSpPr>
        <a:xfrm>
          <a:off x="0" y="0"/>
          <a:ext cx="0" cy="0"/>
          <a:chOff x="0" y="0"/>
          <a:chExt cx="0" cy="0"/>
        </a:xfrm>
      </p:grpSpPr>
      <p:sp>
        <p:nvSpPr>
          <p:cNvPr id="212" name="Shape 212"/>
          <p:cNvSpPr txBox="1">
            <a:spLocks noGrp="1"/>
          </p:cNvSpPr>
          <p:nvPr>
            <p:ph type="title"/>
          </p:nvPr>
        </p:nvSpPr>
        <p:spPr>
          <a:xfrm>
            <a:off x="457200" y="274637"/>
            <a:ext cx="8229600" cy="1143000"/>
          </a:xfrm>
          <a:prstGeom prst="rect">
            <a:avLst/>
          </a:prstGeom>
        </p:spPr>
        <p:txBody>
          <a:bodyPr lIns="91425" tIns="91425" rIns="91425" bIns="91425" anchor="b" anchorCtr="0">
            <a:spAutoFit/>
          </a:bodyPr>
          <a:lstStyle/>
          <a:p>
            <a:pPr>
              <a:buNone/>
            </a:pPr>
            <a:r>
              <a:rPr lang="en"/>
              <a:t>Noh Theatre</a:t>
            </a:r>
          </a:p>
        </p:txBody>
      </p:sp>
      <p:sp>
        <p:nvSpPr>
          <p:cNvPr id="213" name="Shape 213"/>
          <p:cNvSpPr txBox="1">
            <a:spLocks noGrp="1"/>
          </p:cNvSpPr>
          <p:nvPr>
            <p:ph type="body" idx="1"/>
          </p:nvPr>
        </p:nvSpPr>
        <p:spPr>
          <a:xfrm>
            <a:off x="545350" y="1600200"/>
            <a:ext cx="8229600" cy="4967700"/>
          </a:xfrm>
          <a:prstGeom prst="rect">
            <a:avLst/>
          </a:prstGeom>
        </p:spPr>
        <p:txBody>
          <a:bodyPr lIns="91425" tIns="91425" rIns="91425" bIns="91425" anchor="t" anchorCtr="0">
            <a:spAutoFit/>
          </a:bodyPr>
          <a:lstStyle/>
          <a:p>
            <a:pPr lvl="0" rtl="0">
              <a:buNone/>
            </a:pPr>
            <a:r>
              <a:rPr lang="en" sz="1800"/>
              <a:t>The following information comes from </a:t>
            </a:r>
            <a:r>
              <a:rPr lang="en" sz="1100" u="sng">
                <a:solidFill>
                  <a:schemeClr val="hlink"/>
                </a:solidFill>
                <a:latin typeface="Arial"/>
                <a:ea typeface="Arial"/>
                <a:cs typeface="Arial"/>
                <a:sym typeface="Arial"/>
                <a:hlinkClick r:id="rId3"/>
              </a:rPr>
              <a:t>http://library.thinkquest.org/05aug/00717/pages/masks.html</a:t>
            </a:r>
          </a:p>
          <a:p>
            <a:endParaRPr lang="en" sz="1100" u="sng">
              <a:solidFill>
                <a:schemeClr val="hlink"/>
              </a:solidFill>
              <a:latin typeface="Arial"/>
              <a:ea typeface="Arial"/>
              <a:cs typeface="Arial"/>
              <a:sym typeface="Arial"/>
              <a:hlinkClick r:id="rId3"/>
            </a:endParaRPr>
          </a:p>
          <a:p>
            <a:pPr lvl="0" rtl="0">
              <a:buNone/>
            </a:pPr>
            <a:r>
              <a:rPr lang="en"/>
              <a:t>This is a Hannya mask.</a:t>
            </a:r>
          </a:p>
          <a:p>
            <a:endParaRPr lang="en"/>
          </a:p>
          <a:p>
            <a:endParaRPr lang="en"/>
          </a:p>
          <a:p>
            <a:endParaRPr lang="en"/>
          </a:p>
          <a:p>
            <a:pPr lvl="0" algn="ctr" rtl="0">
              <a:buNone/>
            </a:pPr>
            <a:r>
              <a:rPr lang="en" sz="1800">
                <a:solidFill>
                  <a:srgbClr val="FFFF7D"/>
                </a:solidFill>
                <a:latin typeface="Arial"/>
                <a:ea typeface="Arial"/>
                <a:cs typeface="Arial"/>
                <a:sym typeface="Arial"/>
              </a:rPr>
              <a:t>"The person who wears this mask is supposed to play a jealous and evil woman who has turned into a demon. The pointed horns and the metal eyes and teeth are used to show anger and wrath. The coloring of the masks shows how much passion that certain character has in that demon’s anger."</a:t>
            </a:r>
          </a:p>
        </p:txBody>
      </p:sp>
      <p:sp>
        <p:nvSpPr>
          <p:cNvPr id="214" name="Shape 214"/>
          <p:cNvSpPr/>
          <p:nvPr/>
        </p:nvSpPr>
        <p:spPr>
          <a:xfrm>
            <a:off x="5497825" y="2191549"/>
            <a:ext cx="1885950" cy="2474900"/>
          </a:xfrm>
          <a:prstGeom prst="rect">
            <a:avLst/>
          </a:prstGeom>
          <a:blipFill>
            <a:blip r:embed="rId4"/>
            <a:stretch>
              <a:fillRect/>
            </a:stretch>
          </a:blipFill>
          <a:ln>
            <a:noFill/>
          </a:ln>
        </p:spPr>
      </p:sp>
    </p:spTree>
  </p:cSld>
  <p:clrMapOvr>
    <a:masterClrMapping/>
  </p:clrMapOvr>
  <p:transition xmlns:p14="http://schemas.microsoft.com/office/powerpoint/2010/main" spd="slow">
    <p:cut/>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218"/>
        <p:cNvGrpSpPr/>
        <p:nvPr/>
      </p:nvGrpSpPr>
      <p:grpSpPr>
        <a:xfrm>
          <a:off x="0" y="0"/>
          <a:ext cx="0" cy="0"/>
          <a:chOff x="0" y="0"/>
          <a:chExt cx="0" cy="0"/>
        </a:xfrm>
      </p:grpSpPr>
      <p:sp>
        <p:nvSpPr>
          <p:cNvPr id="219" name="Shape 219"/>
          <p:cNvSpPr txBox="1">
            <a:spLocks noGrp="1"/>
          </p:cNvSpPr>
          <p:nvPr>
            <p:ph type="title"/>
          </p:nvPr>
        </p:nvSpPr>
        <p:spPr>
          <a:xfrm>
            <a:off x="457200" y="274637"/>
            <a:ext cx="8229600" cy="1143000"/>
          </a:xfrm>
          <a:prstGeom prst="rect">
            <a:avLst/>
          </a:prstGeom>
        </p:spPr>
        <p:txBody>
          <a:bodyPr lIns="91425" tIns="91425" rIns="91425" bIns="91425" anchor="b" anchorCtr="0">
            <a:spAutoFit/>
          </a:bodyPr>
          <a:lstStyle/>
          <a:p>
            <a:pPr>
              <a:buNone/>
            </a:pPr>
            <a:r>
              <a:rPr lang="en" sz="3000" b="0">
                <a:solidFill>
                  <a:schemeClr val="lt1"/>
                </a:solidFill>
              </a:rPr>
              <a:t>The Ko-omote Mask</a:t>
            </a:r>
          </a:p>
        </p:txBody>
      </p:sp>
      <p:sp>
        <p:nvSpPr>
          <p:cNvPr id="220" name="Shape 220"/>
          <p:cNvSpPr txBox="1">
            <a:spLocks noGrp="1"/>
          </p:cNvSpPr>
          <p:nvPr>
            <p:ph type="body" idx="1"/>
          </p:nvPr>
        </p:nvSpPr>
        <p:spPr>
          <a:xfrm>
            <a:off x="457200" y="1600200"/>
            <a:ext cx="8229600" cy="4967700"/>
          </a:xfrm>
          <a:prstGeom prst="rect">
            <a:avLst/>
          </a:prstGeom>
        </p:spPr>
        <p:txBody>
          <a:bodyPr lIns="91425" tIns="91425" rIns="91425" bIns="91425" anchor="t" anchorCtr="0">
            <a:spAutoFit/>
          </a:bodyPr>
          <a:lstStyle/>
          <a:p>
            <a:pPr lvl="0" rtl="0">
              <a:buNone/>
            </a:pPr>
            <a:r>
              <a:rPr lang="en"/>
              <a:t>
</a:t>
            </a:r>
          </a:p>
          <a:p>
            <a:endParaRPr lang="en"/>
          </a:p>
          <a:p>
            <a:pPr algn="ctr">
              <a:buNone/>
            </a:pPr>
            <a:r>
              <a:rPr lang="en" sz="2400">
                <a:solidFill>
                  <a:srgbClr val="FFFF7D"/>
                </a:solidFill>
                <a:latin typeface="Arial"/>
                <a:ea typeface="Arial"/>
                <a:cs typeface="Arial"/>
                <a:sym typeface="Arial"/>
              </a:rPr>
              <a:t>This mask represents a young woman who is calm. The Ko-omote mask represents the traditional Heian beauty featuring shaved eyebrows, blackened teeth, and neat hair. Some ko-mote masks have lips that are farther apart and fuller looking cheeks.  You can tell how old a character is supposed to be depending on how wide the masks eyes. The ko-mote masks have eyes that are closer together to represent that it is a younger woman.</a:t>
            </a:r>
          </a:p>
        </p:txBody>
      </p:sp>
      <p:sp>
        <p:nvSpPr>
          <p:cNvPr id="221" name="Shape 221"/>
          <p:cNvSpPr/>
          <p:nvPr/>
        </p:nvSpPr>
        <p:spPr>
          <a:xfrm>
            <a:off x="5340037" y="274637"/>
            <a:ext cx="1743075" cy="2857500"/>
          </a:xfrm>
          <a:prstGeom prst="rect">
            <a:avLst/>
          </a:prstGeom>
          <a:blipFill>
            <a:blip r:embed="rId3"/>
            <a:stretch>
              <a:fillRect/>
            </a:stretch>
          </a:blipFill>
          <a:ln>
            <a:noFill/>
          </a:ln>
        </p:spPr>
      </p:sp>
    </p:spTree>
  </p:cSld>
  <p:clrMapOvr>
    <a:masterClrMapping/>
  </p:clrMapOvr>
  <p:transition xmlns:p14="http://schemas.microsoft.com/office/powerpoint/2010/main" spd="slow">
    <p:cut/>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225"/>
        <p:cNvGrpSpPr/>
        <p:nvPr/>
      </p:nvGrpSpPr>
      <p:grpSpPr>
        <a:xfrm>
          <a:off x="0" y="0"/>
          <a:ext cx="0" cy="0"/>
          <a:chOff x="0" y="0"/>
          <a:chExt cx="0" cy="0"/>
        </a:xfrm>
      </p:grpSpPr>
      <p:sp>
        <p:nvSpPr>
          <p:cNvPr id="226" name="Shape 226"/>
          <p:cNvSpPr txBox="1">
            <a:spLocks noGrp="1"/>
          </p:cNvSpPr>
          <p:nvPr>
            <p:ph type="title"/>
          </p:nvPr>
        </p:nvSpPr>
        <p:spPr>
          <a:xfrm>
            <a:off x="457200" y="274637"/>
            <a:ext cx="8229600" cy="1143000"/>
          </a:xfrm>
          <a:prstGeom prst="rect">
            <a:avLst/>
          </a:prstGeom>
        </p:spPr>
        <p:txBody>
          <a:bodyPr lIns="91425" tIns="91425" rIns="91425" bIns="91425" anchor="b" anchorCtr="0">
            <a:spAutoFit/>
          </a:bodyPr>
          <a:lstStyle/>
          <a:p>
            <a:pPr>
              <a:buNone/>
            </a:pPr>
            <a:r>
              <a:rPr lang="en"/>
              <a:t>The Otoko Mask</a:t>
            </a:r>
          </a:p>
        </p:txBody>
      </p:sp>
      <p:sp>
        <p:nvSpPr>
          <p:cNvPr id="227" name="Shape 227"/>
          <p:cNvSpPr txBox="1">
            <a:spLocks noGrp="1"/>
          </p:cNvSpPr>
          <p:nvPr>
            <p:ph type="body" idx="1"/>
          </p:nvPr>
        </p:nvSpPr>
        <p:spPr>
          <a:xfrm>
            <a:off x="457200" y="1600200"/>
            <a:ext cx="8229600" cy="4967700"/>
          </a:xfrm>
          <a:prstGeom prst="rect">
            <a:avLst/>
          </a:prstGeom>
        </p:spPr>
        <p:txBody>
          <a:bodyPr lIns="91425" tIns="91425" rIns="91425" bIns="91425" anchor="t" anchorCtr="0">
            <a:spAutoFit/>
          </a:bodyPr>
          <a:lstStyle/>
          <a:p>
            <a:pPr lvl="0" algn="ctr" rtl="0">
              <a:buNone/>
            </a:pPr>
            <a:r>
              <a:rPr lang="en" sz="2400">
                <a:solidFill>
                  <a:srgbClr val="FFFF7D"/>
                </a:solidFill>
                <a:latin typeface="Arial"/>
                <a:ea typeface="Arial"/>
                <a:cs typeface="Arial"/>
                <a:sym typeface="Arial"/>
              </a:rPr>
              <a:t>`Otoko masks are the masks that young man wear. There are many different masks that can be used to represent young men. Just like ko-mote masks, the eyes represent how old and wise that character is.  </a:t>
            </a:r>
          </a:p>
          <a:p>
            <a:endParaRPr lang="en" sz="2400">
              <a:solidFill>
                <a:srgbClr val="FFFF7D"/>
              </a:solidFill>
              <a:latin typeface="Arial"/>
              <a:ea typeface="Arial"/>
              <a:cs typeface="Arial"/>
              <a:sym typeface="Arial"/>
            </a:endParaRPr>
          </a:p>
          <a:p>
            <a:endParaRPr lang="en" sz="2400">
              <a:solidFill>
                <a:srgbClr val="FFFF7D"/>
              </a:solidFill>
              <a:latin typeface="Arial"/>
              <a:ea typeface="Arial"/>
              <a:cs typeface="Arial"/>
              <a:sym typeface="Arial"/>
            </a:endParaRPr>
          </a:p>
        </p:txBody>
      </p:sp>
      <p:sp>
        <p:nvSpPr>
          <p:cNvPr id="228" name="Shape 228"/>
          <p:cNvSpPr/>
          <p:nvPr/>
        </p:nvSpPr>
        <p:spPr>
          <a:xfrm>
            <a:off x="3407349" y="3446169"/>
            <a:ext cx="2699529" cy="2874630"/>
          </a:xfrm>
          <a:prstGeom prst="rect">
            <a:avLst/>
          </a:prstGeom>
          <a:blipFill>
            <a:blip r:embed="rId3"/>
            <a:stretch>
              <a:fillRect/>
            </a:stretch>
          </a:blipFill>
          <a:ln>
            <a:noFill/>
          </a:ln>
        </p:spPr>
      </p:sp>
    </p:spTree>
  </p:cSld>
  <p:clrMapOvr>
    <a:masterClrMapping/>
  </p:clrMapOvr>
  <p:transition xmlns:p14="http://schemas.microsoft.com/office/powerpoint/2010/main" spd="slow">
    <p:cut/>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232"/>
        <p:cNvGrpSpPr/>
        <p:nvPr/>
      </p:nvGrpSpPr>
      <p:grpSpPr>
        <a:xfrm>
          <a:off x="0" y="0"/>
          <a:ext cx="0" cy="0"/>
          <a:chOff x="0" y="0"/>
          <a:chExt cx="0" cy="0"/>
        </a:xfrm>
      </p:grpSpPr>
      <p:sp>
        <p:nvSpPr>
          <p:cNvPr id="233" name="Shape 233"/>
          <p:cNvSpPr txBox="1">
            <a:spLocks noGrp="1"/>
          </p:cNvSpPr>
          <p:nvPr>
            <p:ph type="title"/>
          </p:nvPr>
        </p:nvSpPr>
        <p:spPr>
          <a:xfrm>
            <a:off x="457200" y="274637"/>
            <a:ext cx="8229600" cy="1143000"/>
          </a:xfrm>
          <a:prstGeom prst="rect">
            <a:avLst/>
          </a:prstGeom>
        </p:spPr>
        <p:txBody>
          <a:bodyPr lIns="91425" tIns="91425" rIns="91425" bIns="91425" anchor="b" anchorCtr="0">
            <a:spAutoFit/>
          </a:bodyPr>
          <a:lstStyle/>
          <a:p>
            <a:pPr>
              <a:buNone/>
            </a:pPr>
            <a:r>
              <a:rPr lang="en"/>
              <a:t>The Uba Mask</a:t>
            </a:r>
          </a:p>
        </p:txBody>
      </p:sp>
      <p:sp>
        <p:nvSpPr>
          <p:cNvPr id="234" name="Shape 234"/>
          <p:cNvSpPr txBox="1">
            <a:spLocks noGrp="1"/>
          </p:cNvSpPr>
          <p:nvPr>
            <p:ph type="body" idx="1"/>
          </p:nvPr>
        </p:nvSpPr>
        <p:spPr>
          <a:xfrm>
            <a:off x="457200" y="1335761"/>
            <a:ext cx="8229600" cy="5231999"/>
          </a:xfrm>
          <a:prstGeom prst="rect">
            <a:avLst/>
          </a:prstGeom>
        </p:spPr>
        <p:txBody>
          <a:bodyPr lIns="91425" tIns="91425" rIns="91425" bIns="91425" anchor="t" anchorCtr="0">
            <a:spAutoFit/>
          </a:bodyPr>
          <a:lstStyle/>
          <a:p>
            <a:pPr lvl="0" algn="ctr" rtl="0">
              <a:buNone/>
            </a:pPr>
            <a:r>
              <a:rPr lang="en" sz="1100">
                <a:solidFill>
                  <a:srgbClr val="FFFF7D"/>
                </a:solidFill>
                <a:latin typeface="Arial"/>
                <a:ea typeface="Arial"/>
                <a:cs typeface="Arial"/>
                <a:sym typeface="Arial"/>
              </a:rPr>
              <a:t>"</a:t>
            </a:r>
            <a:r>
              <a:rPr lang="en" sz="2100">
                <a:solidFill>
                  <a:srgbClr val="FFFF7D"/>
                </a:solidFill>
                <a:latin typeface="Arial"/>
                <a:ea typeface="Arial"/>
                <a:cs typeface="Arial"/>
                <a:sym typeface="Arial"/>
              </a:rPr>
              <a:t>Uba masks were used to represent old woman. An uba mask is usually used in the Noh play Takasago. Woman that wear uba masks are usually shown with a broom and rake. The wrinkles and the gray hair on the mask show that this character has obviously experienced a lot. </a:t>
            </a:r>
          </a:p>
          <a:p>
            <a:endParaRPr lang="en" sz="2100">
              <a:solidFill>
                <a:srgbClr val="FFFF7D"/>
              </a:solidFill>
              <a:latin typeface="Arial"/>
              <a:ea typeface="Arial"/>
              <a:cs typeface="Arial"/>
              <a:sym typeface="Arial"/>
            </a:endParaRPr>
          </a:p>
          <a:p>
            <a:endParaRPr lang="en" sz="2100">
              <a:solidFill>
                <a:srgbClr val="FFFF7D"/>
              </a:solidFill>
              <a:latin typeface="Arial"/>
              <a:ea typeface="Arial"/>
              <a:cs typeface="Arial"/>
              <a:sym typeface="Arial"/>
            </a:endParaRPr>
          </a:p>
        </p:txBody>
      </p:sp>
      <p:sp>
        <p:nvSpPr>
          <p:cNvPr id="235" name="Shape 235"/>
          <p:cNvSpPr/>
          <p:nvPr/>
        </p:nvSpPr>
        <p:spPr>
          <a:xfrm>
            <a:off x="3443287" y="3395936"/>
            <a:ext cx="2257425" cy="3171825"/>
          </a:xfrm>
          <a:prstGeom prst="rect">
            <a:avLst/>
          </a:prstGeom>
          <a:blipFill>
            <a:blip r:embed="rId3"/>
            <a:stretch>
              <a:fillRect/>
            </a:stretch>
          </a:blipFill>
          <a:ln>
            <a:noFill/>
          </a:ln>
        </p:spPr>
      </p:sp>
    </p:spTree>
  </p:cSld>
  <p:clrMapOvr>
    <a:masterClrMapping/>
  </p:clrMapOvr>
  <p:transition xmlns:p14="http://schemas.microsoft.com/office/powerpoint/2010/main" spd="slow">
    <p:cut/>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239"/>
        <p:cNvGrpSpPr/>
        <p:nvPr/>
      </p:nvGrpSpPr>
      <p:grpSpPr>
        <a:xfrm>
          <a:off x="0" y="0"/>
          <a:ext cx="0" cy="0"/>
          <a:chOff x="0" y="0"/>
          <a:chExt cx="0" cy="0"/>
        </a:xfrm>
      </p:grpSpPr>
      <p:sp>
        <p:nvSpPr>
          <p:cNvPr id="240" name="Shape 240"/>
          <p:cNvSpPr txBox="1">
            <a:spLocks noGrp="1"/>
          </p:cNvSpPr>
          <p:nvPr>
            <p:ph type="title"/>
          </p:nvPr>
        </p:nvSpPr>
        <p:spPr>
          <a:xfrm>
            <a:off x="457200" y="274637"/>
            <a:ext cx="8229600" cy="1143000"/>
          </a:xfrm>
          <a:prstGeom prst="rect">
            <a:avLst/>
          </a:prstGeom>
        </p:spPr>
        <p:txBody>
          <a:bodyPr lIns="91425" tIns="91425" rIns="91425" bIns="91425" anchor="b" anchorCtr="0">
            <a:spAutoFit/>
          </a:bodyPr>
          <a:lstStyle/>
          <a:p>
            <a:pPr>
              <a:buNone/>
            </a:pPr>
            <a:r>
              <a:rPr lang="en"/>
              <a:t>The Shikami Mask</a:t>
            </a:r>
          </a:p>
        </p:txBody>
      </p:sp>
      <p:sp>
        <p:nvSpPr>
          <p:cNvPr id="241" name="Shape 241"/>
          <p:cNvSpPr txBox="1">
            <a:spLocks noGrp="1"/>
          </p:cNvSpPr>
          <p:nvPr>
            <p:ph type="body" idx="1"/>
          </p:nvPr>
        </p:nvSpPr>
        <p:spPr>
          <a:xfrm>
            <a:off x="457200" y="1600200"/>
            <a:ext cx="8229600" cy="4967700"/>
          </a:xfrm>
          <a:prstGeom prst="rect">
            <a:avLst/>
          </a:prstGeom>
        </p:spPr>
        <p:txBody>
          <a:bodyPr lIns="91425" tIns="91425" rIns="91425" bIns="91425" anchor="t" anchorCtr="0">
            <a:spAutoFit/>
          </a:bodyPr>
          <a:lstStyle/>
          <a:p>
            <a:pPr algn="ctr">
              <a:buNone/>
            </a:pPr>
            <a:r>
              <a:rPr lang="en" sz="2400">
                <a:solidFill>
                  <a:srgbClr val="FFFF7D"/>
                </a:solidFill>
                <a:latin typeface="Arial"/>
                <a:ea typeface="Arial"/>
                <a:cs typeface="Arial"/>
                <a:sym typeface="Arial"/>
              </a:rPr>
              <a:t>"The shikami masks are used as the demon masks. The fang teeth and the evil looking mouth show the fear that is portrayed in this mask. There is a red complexion on the mask. This shows the anger in the demon just like in the hannya mask. "</a:t>
            </a:r>
          </a:p>
        </p:txBody>
      </p:sp>
      <p:sp>
        <p:nvSpPr>
          <p:cNvPr id="242" name="Shape 242"/>
          <p:cNvSpPr/>
          <p:nvPr/>
        </p:nvSpPr>
        <p:spPr>
          <a:xfrm>
            <a:off x="3714750" y="3871912"/>
            <a:ext cx="1714500" cy="2257425"/>
          </a:xfrm>
          <a:prstGeom prst="rect">
            <a:avLst/>
          </a:prstGeom>
          <a:blipFill>
            <a:blip r:embed="rId3"/>
            <a:stretch>
              <a:fillRect/>
            </a:stretch>
          </a:blipFill>
          <a:ln>
            <a:noFill/>
          </a:ln>
        </p:spPr>
      </p:sp>
    </p:spTree>
  </p:cSld>
  <p:clrMapOvr>
    <a:masterClrMapping/>
  </p:clrMapOvr>
  <p:transition xmlns:p14="http://schemas.microsoft.com/office/powerpoint/2010/main" spd="slow">
    <p:cut/>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246"/>
        <p:cNvGrpSpPr/>
        <p:nvPr/>
      </p:nvGrpSpPr>
      <p:grpSpPr>
        <a:xfrm>
          <a:off x="0" y="0"/>
          <a:ext cx="0" cy="0"/>
          <a:chOff x="0" y="0"/>
          <a:chExt cx="0" cy="0"/>
        </a:xfrm>
      </p:grpSpPr>
      <p:sp>
        <p:nvSpPr>
          <p:cNvPr id="247" name="Shape 247"/>
          <p:cNvSpPr txBox="1">
            <a:spLocks noGrp="1"/>
          </p:cNvSpPr>
          <p:nvPr>
            <p:ph type="title"/>
          </p:nvPr>
        </p:nvSpPr>
        <p:spPr>
          <a:xfrm>
            <a:off x="457200" y="274637"/>
            <a:ext cx="8229600" cy="1143000"/>
          </a:xfrm>
          <a:prstGeom prst="rect">
            <a:avLst/>
          </a:prstGeom>
        </p:spPr>
        <p:txBody>
          <a:bodyPr lIns="91425" tIns="91425" rIns="91425" bIns="91425" anchor="b" anchorCtr="0">
            <a:spAutoFit/>
          </a:bodyPr>
          <a:lstStyle/>
          <a:p>
            <a:pPr>
              <a:buNone/>
            </a:pPr>
            <a:r>
              <a:rPr lang="en"/>
              <a:t>Commedia del 'Arte</a:t>
            </a:r>
          </a:p>
        </p:txBody>
      </p:sp>
      <p:sp>
        <p:nvSpPr>
          <p:cNvPr id="248" name="Shape 248"/>
          <p:cNvSpPr txBox="1">
            <a:spLocks noGrp="1"/>
          </p:cNvSpPr>
          <p:nvPr>
            <p:ph type="body" idx="1"/>
          </p:nvPr>
        </p:nvSpPr>
        <p:spPr>
          <a:xfrm>
            <a:off x="457200" y="1600200"/>
            <a:ext cx="8229600" cy="4967700"/>
          </a:xfrm>
          <a:prstGeom prst="rect">
            <a:avLst/>
          </a:prstGeom>
        </p:spPr>
        <p:txBody>
          <a:bodyPr lIns="91425" tIns="91425" rIns="91425" bIns="91425" anchor="t" anchorCtr="0">
            <a:spAutoFit/>
          </a:bodyPr>
          <a:lstStyle/>
          <a:p>
            <a:pPr algn="ctr">
              <a:buNone/>
            </a:pPr>
            <a:r>
              <a:rPr lang="en"/>
              <a:t>Commedia is a famous form of Italian improvisational comedy that dates from the 16th century.  It is very physical, very fast and very funny.  Most actors wear half face masks that represent each stock character, including Arlecchino (a cheeky servant), Il Dottore (the boring, pompous doctor) and Il Capitano (a soldier who brags about everything but is really a coward, scared of the smallest things.)</a:t>
            </a:r>
          </a:p>
        </p:txBody>
      </p:sp>
    </p:spTree>
  </p:cSld>
  <p:clrMapOvr>
    <a:masterClrMapping/>
  </p:clrMapOvr>
  <p:transition xmlns:p14="http://schemas.microsoft.com/office/powerpoint/2010/main" spd="slow">
    <p:cut/>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252"/>
        <p:cNvGrpSpPr/>
        <p:nvPr/>
      </p:nvGrpSpPr>
      <p:grpSpPr>
        <a:xfrm>
          <a:off x="0" y="0"/>
          <a:ext cx="0" cy="0"/>
          <a:chOff x="0" y="0"/>
          <a:chExt cx="0" cy="0"/>
        </a:xfrm>
      </p:grpSpPr>
      <p:sp>
        <p:nvSpPr>
          <p:cNvPr id="253" name="Shape 253"/>
          <p:cNvSpPr txBox="1">
            <a:spLocks noGrp="1"/>
          </p:cNvSpPr>
          <p:nvPr>
            <p:ph type="title"/>
          </p:nvPr>
        </p:nvSpPr>
        <p:spPr>
          <a:xfrm>
            <a:off x="457200" y="274637"/>
            <a:ext cx="8229600" cy="1143000"/>
          </a:xfrm>
          <a:prstGeom prst="rect">
            <a:avLst/>
          </a:prstGeom>
        </p:spPr>
        <p:txBody>
          <a:bodyPr lIns="91425" tIns="91425" rIns="91425" bIns="91425" anchor="b" anchorCtr="0">
            <a:spAutoFit/>
          </a:bodyPr>
          <a:lstStyle/>
          <a:p>
            <a:pPr>
              <a:buNone/>
            </a:pPr>
            <a:r>
              <a:rPr lang="en"/>
              <a:t>Some Commedia Masks </a:t>
            </a:r>
            <a:r>
              <a:rPr lang="en" sz="1800"/>
              <a:t>(all taken from google images)</a:t>
            </a:r>
          </a:p>
        </p:txBody>
      </p:sp>
      <p:sp>
        <p:nvSpPr>
          <p:cNvPr id="254" name="Shape 254"/>
          <p:cNvSpPr txBox="1">
            <a:spLocks noGrp="1"/>
          </p:cNvSpPr>
          <p:nvPr>
            <p:ph type="body" idx="1"/>
          </p:nvPr>
        </p:nvSpPr>
        <p:spPr>
          <a:xfrm>
            <a:off x="457200" y="1600200"/>
            <a:ext cx="8229600" cy="4967700"/>
          </a:xfrm>
          <a:prstGeom prst="rect">
            <a:avLst/>
          </a:prstGeom>
        </p:spPr>
        <p:txBody>
          <a:bodyPr lIns="91425" tIns="91425" rIns="91425" bIns="91425" anchor="t" anchorCtr="0">
            <a:spAutoFit/>
          </a:bodyPr>
          <a:lstStyle/>
          <a:p>
            <a:pPr lvl="0" rtl="0">
              <a:buNone/>
            </a:pPr>
            <a:r>
              <a:rPr lang="en"/>
              <a:t>Arlechinno</a:t>
            </a:r>
          </a:p>
          <a:p>
            <a:endParaRPr lang="en"/>
          </a:p>
          <a:p>
            <a:endParaRPr lang="en"/>
          </a:p>
          <a:p>
            <a:endParaRPr lang="en"/>
          </a:p>
          <a:p>
            <a:endParaRPr lang="en"/>
          </a:p>
          <a:p>
            <a:pPr>
              <a:buNone/>
            </a:pPr>
            <a:r>
              <a:rPr lang="en"/>
              <a:t>Pantalone  </a:t>
            </a:r>
          </a:p>
        </p:txBody>
      </p:sp>
      <p:sp>
        <p:nvSpPr>
          <p:cNvPr id="255" name="Shape 255"/>
          <p:cNvSpPr/>
          <p:nvPr/>
        </p:nvSpPr>
        <p:spPr>
          <a:xfrm>
            <a:off x="3043462" y="1600200"/>
            <a:ext cx="2105025" cy="2171700"/>
          </a:xfrm>
          <a:prstGeom prst="rect">
            <a:avLst/>
          </a:prstGeom>
          <a:blipFill>
            <a:blip r:embed="rId3"/>
            <a:stretch>
              <a:fillRect/>
            </a:stretch>
          </a:blipFill>
          <a:ln>
            <a:noFill/>
          </a:ln>
        </p:spPr>
      </p:sp>
      <p:sp>
        <p:nvSpPr>
          <p:cNvPr id="256" name="Shape 256"/>
          <p:cNvSpPr/>
          <p:nvPr/>
        </p:nvSpPr>
        <p:spPr>
          <a:xfrm>
            <a:off x="3247275" y="4299812"/>
            <a:ext cx="2772883" cy="1890145"/>
          </a:xfrm>
          <a:prstGeom prst="rect">
            <a:avLst/>
          </a:prstGeom>
          <a:blipFill>
            <a:blip r:embed="rId4"/>
            <a:stretch>
              <a:fillRect/>
            </a:stretch>
          </a:blipFill>
          <a:ln>
            <a:noFill/>
          </a:ln>
        </p:spPr>
      </p:sp>
    </p:spTree>
  </p:cSld>
  <p:clrMapOvr>
    <a:masterClrMapping/>
  </p:clrMapOvr>
  <p:transition xmlns:p14="http://schemas.microsoft.com/office/powerpoint/2010/main" spd="slow">
    <p:cut/>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260"/>
        <p:cNvGrpSpPr/>
        <p:nvPr/>
      </p:nvGrpSpPr>
      <p:grpSpPr>
        <a:xfrm>
          <a:off x="0" y="0"/>
          <a:ext cx="0" cy="0"/>
          <a:chOff x="0" y="0"/>
          <a:chExt cx="0" cy="0"/>
        </a:xfrm>
      </p:grpSpPr>
      <p:sp>
        <p:nvSpPr>
          <p:cNvPr id="261" name="Shape 261"/>
          <p:cNvSpPr txBox="1">
            <a:spLocks noGrp="1"/>
          </p:cNvSpPr>
          <p:nvPr>
            <p:ph type="title"/>
          </p:nvPr>
        </p:nvSpPr>
        <p:spPr>
          <a:xfrm>
            <a:off x="457200" y="274637"/>
            <a:ext cx="8229600" cy="1143000"/>
          </a:xfrm>
          <a:prstGeom prst="rect">
            <a:avLst/>
          </a:prstGeom>
        </p:spPr>
        <p:txBody>
          <a:bodyPr lIns="91425" tIns="91425" rIns="91425" bIns="91425" anchor="b" anchorCtr="0">
            <a:spAutoFit/>
          </a:bodyPr>
          <a:lstStyle/>
          <a:p>
            <a:pPr>
              <a:buNone/>
            </a:pPr>
            <a:r>
              <a:rPr lang="en"/>
              <a:t>Commedia Masks</a:t>
            </a:r>
          </a:p>
        </p:txBody>
      </p:sp>
      <p:sp>
        <p:nvSpPr>
          <p:cNvPr id="262" name="Shape 262"/>
          <p:cNvSpPr txBox="1">
            <a:spLocks noGrp="1"/>
          </p:cNvSpPr>
          <p:nvPr>
            <p:ph type="body" idx="1"/>
          </p:nvPr>
        </p:nvSpPr>
        <p:spPr>
          <a:xfrm>
            <a:off x="457200" y="1600200"/>
            <a:ext cx="8229600" cy="4967700"/>
          </a:xfrm>
          <a:prstGeom prst="rect">
            <a:avLst/>
          </a:prstGeom>
        </p:spPr>
        <p:txBody>
          <a:bodyPr lIns="91425" tIns="91425" rIns="91425" bIns="91425" anchor="t" anchorCtr="0">
            <a:spAutoFit/>
          </a:bodyPr>
          <a:lstStyle/>
          <a:p>
            <a:pPr lvl="0" rtl="0">
              <a:buNone/>
            </a:pPr>
            <a:r>
              <a:rPr lang="en"/>
              <a:t>Il Dottore</a:t>
            </a:r>
          </a:p>
          <a:p>
            <a:endParaRPr lang="en"/>
          </a:p>
          <a:p>
            <a:endParaRPr lang="en"/>
          </a:p>
          <a:p>
            <a:endParaRPr lang="en"/>
          </a:p>
          <a:p>
            <a:pPr>
              <a:buNone/>
            </a:pPr>
            <a:r>
              <a:rPr lang="en"/>
              <a:t>Il Capitano  </a:t>
            </a:r>
          </a:p>
        </p:txBody>
      </p:sp>
      <p:sp>
        <p:nvSpPr>
          <p:cNvPr id="263" name="Shape 263"/>
          <p:cNvSpPr/>
          <p:nvPr/>
        </p:nvSpPr>
        <p:spPr>
          <a:xfrm>
            <a:off x="2949237" y="1600200"/>
            <a:ext cx="2505075" cy="1828800"/>
          </a:xfrm>
          <a:prstGeom prst="rect">
            <a:avLst/>
          </a:prstGeom>
          <a:blipFill>
            <a:blip r:embed="rId3"/>
            <a:stretch>
              <a:fillRect/>
            </a:stretch>
          </a:blipFill>
          <a:ln>
            <a:noFill/>
          </a:ln>
        </p:spPr>
      </p:sp>
      <p:sp>
        <p:nvSpPr>
          <p:cNvPr id="264" name="Shape 264"/>
          <p:cNvSpPr/>
          <p:nvPr/>
        </p:nvSpPr>
        <p:spPr>
          <a:xfrm>
            <a:off x="2949237" y="4156425"/>
            <a:ext cx="2705616" cy="2141635"/>
          </a:xfrm>
          <a:prstGeom prst="rect">
            <a:avLst/>
          </a:prstGeom>
          <a:blipFill>
            <a:blip r:embed="rId4"/>
            <a:stretch>
              <a:fillRect/>
            </a:stretch>
          </a:blipFill>
          <a:ln>
            <a:noFill/>
          </a:ln>
        </p:spPr>
      </p:sp>
    </p:spTree>
  </p:cSld>
  <p:clrMapOvr>
    <a:masterClrMapping/>
  </p:clrMapOvr>
  <p:transition xmlns:p14="http://schemas.microsoft.com/office/powerpoint/2010/main" spd="slow">
    <p:cut/>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268"/>
        <p:cNvGrpSpPr/>
        <p:nvPr/>
      </p:nvGrpSpPr>
      <p:grpSpPr>
        <a:xfrm>
          <a:off x="0" y="0"/>
          <a:ext cx="0" cy="0"/>
          <a:chOff x="0" y="0"/>
          <a:chExt cx="0" cy="0"/>
        </a:xfrm>
      </p:grpSpPr>
      <p:sp>
        <p:nvSpPr>
          <p:cNvPr id="269" name="Shape 269"/>
          <p:cNvSpPr txBox="1">
            <a:spLocks noGrp="1"/>
          </p:cNvSpPr>
          <p:nvPr>
            <p:ph type="title"/>
          </p:nvPr>
        </p:nvSpPr>
        <p:spPr>
          <a:xfrm>
            <a:off x="457200" y="274637"/>
            <a:ext cx="8229600" cy="1143000"/>
          </a:xfrm>
          <a:prstGeom prst="rect">
            <a:avLst/>
          </a:prstGeom>
        </p:spPr>
        <p:txBody>
          <a:bodyPr lIns="91425" tIns="91425" rIns="91425" bIns="91425" anchor="b" anchorCtr="0">
            <a:spAutoFit/>
          </a:bodyPr>
          <a:lstStyle/>
          <a:p>
            <a:pPr>
              <a:buNone/>
            </a:pPr>
            <a:r>
              <a:rPr lang="en"/>
              <a:t>Commedia Masks</a:t>
            </a:r>
          </a:p>
        </p:txBody>
      </p:sp>
      <p:sp>
        <p:nvSpPr>
          <p:cNvPr id="270" name="Shape 270"/>
          <p:cNvSpPr txBox="1">
            <a:spLocks noGrp="1"/>
          </p:cNvSpPr>
          <p:nvPr>
            <p:ph type="body" idx="1"/>
          </p:nvPr>
        </p:nvSpPr>
        <p:spPr>
          <a:xfrm>
            <a:off x="457200" y="1600200"/>
            <a:ext cx="8229600" cy="4967700"/>
          </a:xfrm>
          <a:prstGeom prst="rect">
            <a:avLst/>
          </a:prstGeom>
        </p:spPr>
        <p:txBody>
          <a:bodyPr lIns="91425" tIns="91425" rIns="91425" bIns="91425" anchor="t" anchorCtr="0">
            <a:spAutoFit/>
          </a:bodyPr>
          <a:lstStyle/>
          <a:p>
            <a:pPr lvl="0" rtl="0">
              <a:buNone/>
            </a:pPr>
            <a:r>
              <a:rPr lang="en"/>
              <a:t>Zanni</a:t>
            </a:r>
          </a:p>
          <a:p>
            <a:endParaRPr lang="en"/>
          </a:p>
          <a:p>
            <a:endParaRPr lang="en"/>
          </a:p>
          <a:p>
            <a:endParaRPr lang="en"/>
          </a:p>
          <a:p>
            <a:endParaRPr lang="en"/>
          </a:p>
          <a:p>
            <a:pPr>
              <a:buNone/>
            </a:pPr>
            <a:r>
              <a:rPr lang="en"/>
              <a:t>Scaramouche  </a:t>
            </a:r>
          </a:p>
        </p:txBody>
      </p:sp>
      <p:sp>
        <p:nvSpPr>
          <p:cNvPr id="271" name="Shape 271"/>
          <p:cNvSpPr/>
          <p:nvPr/>
        </p:nvSpPr>
        <p:spPr>
          <a:xfrm>
            <a:off x="2436812" y="1684337"/>
            <a:ext cx="2619375" cy="1743075"/>
          </a:xfrm>
          <a:prstGeom prst="rect">
            <a:avLst/>
          </a:prstGeom>
          <a:blipFill>
            <a:blip r:embed="rId3"/>
            <a:stretch>
              <a:fillRect/>
            </a:stretch>
          </a:blipFill>
          <a:ln>
            <a:noFill/>
          </a:ln>
        </p:spPr>
      </p:sp>
      <p:sp>
        <p:nvSpPr>
          <p:cNvPr id="272" name="Shape 272"/>
          <p:cNvSpPr/>
          <p:nvPr/>
        </p:nvSpPr>
        <p:spPr>
          <a:xfrm>
            <a:off x="3524250" y="3838575"/>
            <a:ext cx="3016250" cy="2419350"/>
          </a:xfrm>
          <a:prstGeom prst="rect">
            <a:avLst/>
          </a:prstGeom>
          <a:blipFill>
            <a:blip r:embed="rId4"/>
            <a:stretch>
              <a:fillRect/>
            </a:stretch>
          </a:blipFill>
          <a:ln>
            <a:noFill/>
          </a:ln>
        </p:spPr>
      </p:sp>
    </p:spTree>
  </p:cSld>
  <p:clrMapOvr>
    <a:masterClrMapping/>
  </p:clrMapOvr>
  <p:transition xmlns:p14="http://schemas.microsoft.com/office/powerpoint/2010/main" spd="slow">
    <p:cut/>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276"/>
        <p:cNvGrpSpPr/>
        <p:nvPr/>
      </p:nvGrpSpPr>
      <p:grpSpPr>
        <a:xfrm>
          <a:off x="0" y="0"/>
          <a:ext cx="0" cy="0"/>
          <a:chOff x="0" y="0"/>
          <a:chExt cx="0" cy="0"/>
        </a:xfrm>
      </p:grpSpPr>
      <p:sp>
        <p:nvSpPr>
          <p:cNvPr id="277" name="Shape 277"/>
          <p:cNvSpPr txBox="1">
            <a:spLocks noGrp="1"/>
          </p:cNvSpPr>
          <p:nvPr>
            <p:ph type="title"/>
          </p:nvPr>
        </p:nvSpPr>
        <p:spPr>
          <a:xfrm>
            <a:off x="457200" y="274637"/>
            <a:ext cx="8229600" cy="1143000"/>
          </a:xfrm>
          <a:prstGeom prst="rect">
            <a:avLst/>
          </a:prstGeom>
        </p:spPr>
        <p:txBody>
          <a:bodyPr lIns="91425" tIns="91425" rIns="91425" bIns="91425" anchor="b" anchorCtr="0">
            <a:spAutoFit/>
          </a:bodyPr>
          <a:lstStyle/>
          <a:p>
            <a:pPr>
              <a:buNone/>
            </a:pPr>
            <a:r>
              <a:rPr lang="en"/>
              <a:t>Contemporary Masked Theatre</a:t>
            </a:r>
          </a:p>
        </p:txBody>
      </p:sp>
      <p:sp>
        <p:nvSpPr>
          <p:cNvPr id="278" name="Shape 278"/>
          <p:cNvSpPr txBox="1">
            <a:spLocks noGrp="1"/>
          </p:cNvSpPr>
          <p:nvPr>
            <p:ph type="body" idx="1"/>
          </p:nvPr>
        </p:nvSpPr>
        <p:spPr>
          <a:xfrm>
            <a:off x="457200" y="1600200"/>
            <a:ext cx="8229600" cy="4967700"/>
          </a:xfrm>
          <a:prstGeom prst="rect">
            <a:avLst/>
          </a:prstGeom>
        </p:spPr>
        <p:txBody>
          <a:bodyPr lIns="91425" tIns="91425" rIns="91425" bIns="91425" anchor="t" anchorCtr="0">
            <a:spAutoFit/>
          </a:bodyPr>
          <a:lstStyle/>
          <a:p>
            <a:pPr lvl="0" algn="ctr" rtl="0">
              <a:buNone/>
            </a:pPr>
            <a:r>
              <a:rPr lang="en"/>
              <a:t>Many companies still perform using masks today.  Some of the most famous European companies are Trestle, Vamos and Strangeface.</a:t>
            </a:r>
          </a:p>
          <a:p>
            <a:endParaRPr lang="en"/>
          </a:p>
          <a:p>
            <a:endParaRPr lang="en"/>
          </a:p>
        </p:txBody>
      </p:sp>
      <p:sp>
        <p:nvSpPr>
          <p:cNvPr id="279" name="Shape 279"/>
          <p:cNvSpPr/>
          <p:nvPr/>
        </p:nvSpPr>
        <p:spPr>
          <a:xfrm>
            <a:off x="1947862" y="3802062"/>
            <a:ext cx="5248275" cy="2921000"/>
          </a:xfrm>
          <a:prstGeom prst="rect">
            <a:avLst/>
          </a:prstGeom>
          <a:blipFill>
            <a:blip r:embed="rId3"/>
            <a:stretch>
              <a:fillRect/>
            </a:stretch>
          </a:blipFill>
          <a:ln>
            <a:noFill/>
          </a:ln>
        </p:spPr>
      </p:sp>
    </p:spTree>
  </p:cSld>
  <p:clrMapOvr>
    <a:masterClrMapping/>
  </p:clrMapOvr>
  <p:transition xmlns:p14="http://schemas.microsoft.com/office/powerpoint/2010/main" spd="slow">
    <p:cu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Shape 90"/>
          <p:cNvSpPr txBox="1">
            <a:spLocks noGrp="1"/>
          </p:cNvSpPr>
          <p:nvPr>
            <p:ph type="title"/>
          </p:nvPr>
        </p:nvSpPr>
        <p:spPr>
          <a:xfrm>
            <a:off x="457200" y="274637"/>
            <a:ext cx="8229600" cy="1746299"/>
          </a:xfrm>
          <a:prstGeom prst="rect">
            <a:avLst/>
          </a:prstGeom>
        </p:spPr>
        <p:txBody>
          <a:bodyPr lIns="91425" tIns="91425" rIns="91425" bIns="91425" anchor="b" anchorCtr="0">
            <a:spAutoFit/>
          </a:bodyPr>
          <a:lstStyle/>
          <a:p>
            <a:pPr algn="ctr">
              <a:buNone/>
            </a:pPr>
            <a:r>
              <a:rPr lang="en"/>
              <a:t>Masks are important in many cultures from different places and times.</a:t>
            </a:r>
          </a:p>
        </p:txBody>
      </p:sp>
      <p:sp>
        <p:nvSpPr>
          <p:cNvPr id="91" name="Shape 91"/>
          <p:cNvSpPr txBox="1">
            <a:spLocks noGrp="1"/>
          </p:cNvSpPr>
          <p:nvPr>
            <p:ph type="body" idx="1"/>
          </p:nvPr>
        </p:nvSpPr>
        <p:spPr>
          <a:xfrm>
            <a:off x="457200" y="2711450"/>
            <a:ext cx="8229600" cy="3856500"/>
          </a:xfrm>
          <a:prstGeom prst="rect">
            <a:avLst/>
          </a:prstGeom>
        </p:spPr>
        <p:txBody>
          <a:bodyPr lIns="91425" tIns="91425" rIns="91425" bIns="91425" anchor="t" anchorCtr="0">
            <a:spAutoFit/>
          </a:bodyPr>
          <a:lstStyle/>
          <a:p>
            <a:pPr marL="457200" lvl="0" indent="-419100" algn="ctr" rtl="0">
              <a:buClr>
                <a:schemeClr val="lt1"/>
              </a:buClr>
              <a:buSzPct val="138888"/>
              <a:buFont typeface="Arial"/>
              <a:buChar char="•"/>
            </a:pPr>
            <a:r>
              <a:rPr lang="en" sz="3600"/>
              <a:t>What is a mask?</a:t>
            </a:r>
          </a:p>
          <a:p>
            <a:pPr marL="457200" lvl="0" indent="-419100" algn="ctr" rtl="0">
              <a:buClr>
                <a:schemeClr val="lt1"/>
              </a:buClr>
              <a:buSzPct val="138888"/>
              <a:buFont typeface="Arial"/>
              <a:buChar char="•"/>
            </a:pPr>
            <a:r>
              <a:rPr lang="en" sz="3600"/>
              <a:t>Why might people wear masks?</a:t>
            </a:r>
          </a:p>
          <a:p>
            <a:pPr marL="457200" lvl="0" indent="-419100" algn="ctr">
              <a:buClr>
                <a:schemeClr val="lt1"/>
              </a:buClr>
              <a:buSzPct val="138888"/>
              <a:buFont typeface="Arial"/>
              <a:buChar char="•"/>
            </a:pPr>
            <a:r>
              <a:rPr lang="en" sz="3600"/>
              <a:t>What purpose might a mask serve?</a:t>
            </a:r>
          </a:p>
        </p:txBody>
      </p:sp>
    </p:spTree>
  </p:cSld>
  <p:clrMapOvr>
    <a:masterClrMapping/>
  </p:clrMapOvr>
  <p:transition xmlns:p14="http://schemas.microsoft.com/office/powerpoint/2010/main" spd="slow">
    <p:cut/>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283"/>
        <p:cNvGrpSpPr/>
        <p:nvPr/>
      </p:nvGrpSpPr>
      <p:grpSpPr>
        <a:xfrm>
          <a:off x="0" y="0"/>
          <a:ext cx="0" cy="0"/>
          <a:chOff x="0" y="0"/>
          <a:chExt cx="0" cy="0"/>
        </a:xfrm>
      </p:grpSpPr>
      <p:sp>
        <p:nvSpPr>
          <p:cNvPr id="284" name="Shape 284"/>
          <p:cNvSpPr txBox="1">
            <a:spLocks noGrp="1"/>
          </p:cNvSpPr>
          <p:nvPr>
            <p:ph type="title"/>
          </p:nvPr>
        </p:nvSpPr>
        <p:spPr>
          <a:xfrm>
            <a:off x="457200" y="274637"/>
            <a:ext cx="8229600" cy="1143000"/>
          </a:xfrm>
          <a:prstGeom prst="rect">
            <a:avLst/>
          </a:prstGeom>
        </p:spPr>
        <p:txBody>
          <a:bodyPr lIns="91425" tIns="91425" rIns="91425" bIns="91425" anchor="b" anchorCtr="0">
            <a:spAutoFit/>
          </a:bodyPr>
          <a:lstStyle/>
          <a:p>
            <a:endParaRPr/>
          </a:p>
        </p:txBody>
      </p:sp>
      <p:sp>
        <p:nvSpPr>
          <p:cNvPr id="285" name="Shape 285"/>
          <p:cNvSpPr txBox="1">
            <a:spLocks noGrp="1"/>
          </p:cNvSpPr>
          <p:nvPr>
            <p:ph type="body" idx="1"/>
          </p:nvPr>
        </p:nvSpPr>
        <p:spPr>
          <a:xfrm>
            <a:off x="457200" y="1600200"/>
            <a:ext cx="8229600" cy="4967700"/>
          </a:xfrm>
          <a:prstGeom prst="rect">
            <a:avLst/>
          </a:prstGeom>
        </p:spPr>
        <p:txBody>
          <a:bodyPr lIns="91425" tIns="91425" rIns="91425" bIns="91425" anchor="t" anchorCtr="0">
            <a:spAutoFit/>
          </a:bodyPr>
          <a:lstStyle/>
          <a:p>
            <a:pPr lvl="0" rtl="0">
              <a:buNone/>
            </a:pPr>
            <a:r>
              <a:rPr lang="en"/>
              <a:t>Strangeface Theatre Masks</a:t>
            </a:r>
          </a:p>
          <a:p>
            <a:endParaRPr lang="en"/>
          </a:p>
          <a:p>
            <a:endParaRPr lang="en"/>
          </a:p>
          <a:p>
            <a:endParaRPr lang="en"/>
          </a:p>
          <a:p>
            <a:endParaRPr lang="en"/>
          </a:p>
        </p:txBody>
      </p:sp>
      <p:sp>
        <p:nvSpPr>
          <p:cNvPr id="286" name="Shape 286"/>
          <p:cNvSpPr/>
          <p:nvPr/>
        </p:nvSpPr>
        <p:spPr>
          <a:xfrm>
            <a:off x="788987" y="2390775"/>
            <a:ext cx="3105149" cy="2552699"/>
          </a:xfrm>
          <a:prstGeom prst="rect">
            <a:avLst/>
          </a:prstGeom>
          <a:blipFill>
            <a:blip r:embed="rId3"/>
            <a:stretch>
              <a:fillRect/>
            </a:stretch>
          </a:blipFill>
          <a:ln>
            <a:noFill/>
          </a:ln>
        </p:spPr>
      </p:sp>
      <p:sp>
        <p:nvSpPr>
          <p:cNvPr id="287" name="Shape 287"/>
          <p:cNvSpPr/>
          <p:nvPr/>
        </p:nvSpPr>
        <p:spPr>
          <a:xfrm>
            <a:off x="5221287" y="911225"/>
            <a:ext cx="3495674" cy="2797174"/>
          </a:xfrm>
          <a:prstGeom prst="rect">
            <a:avLst/>
          </a:prstGeom>
          <a:blipFill>
            <a:blip r:embed="rId4"/>
            <a:stretch>
              <a:fillRect/>
            </a:stretch>
          </a:blipFill>
          <a:ln>
            <a:noFill/>
          </a:ln>
        </p:spPr>
      </p:sp>
      <p:sp>
        <p:nvSpPr>
          <p:cNvPr id="288" name="Shape 288"/>
          <p:cNvSpPr/>
          <p:nvPr/>
        </p:nvSpPr>
        <p:spPr>
          <a:xfrm>
            <a:off x="4492625" y="4000500"/>
            <a:ext cx="3540125" cy="2571749"/>
          </a:xfrm>
          <a:prstGeom prst="rect">
            <a:avLst/>
          </a:prstGeom>
          <a:blipFill>
            <a:blip r:embed="rId5"/>
            <a:stretch>
              <a:fillRect/>
            </a:stretch>
          </a:blipFill>
          <a:ln>
            <a:noFill/>
          </a:ln>
        </p:spPr>
      </p:sp>
    </p:spTree>
  </p:cSld>
  <p:clrMapOvr>
    <a:masterClrMapping/>
  </p:clrMapOvr>
  <p:transition xmlns:p14="http://schemas.microsoft.com/office/powerpoint/2010/main" spd="slow">
    <p:cut/>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292"/>
        <p:cNvGrpSpPr/>
        <p:nvPr/>
      </p:nvGrpSpPr>
      <p:grpSpPr>
        <a:xfrm>
          <a:off x="0" y="0"/>
          <a:ext cx="0" cy="0"/>
          <a:chOff x="0" y="0"/>
          <a:chExt cx="0" cy="0"/>
        </a:xfrm>
      </p:grpSpPr>
      <p:sp>
        <p:nvSpPr>
          <p:cNvPr id="293" name="Shape 293"/>
          <p:cNvSpPr txBox="1">
            <a:spLocks noGrp="1"/>
          </p:cNvSpPr>
          <p:nvPr>
            <p:ph type="title"/>
          </p:nvPr>
        </p:nvSpPr>
        <p:spPr>
          <a:xfrm>
            <a:off x="457200" y="274637"/>
            <a:ext cx="8229600" cy="1143000"/>
          </a:xfrm>
          <a:prstGeom prst="rect">
            <a:avLst/>
          </a:prstGeom>
        </p:spPr>
        <p:txBody>
          <a:bodyPr lIns="91425" tIns="91425" rIns="91425" bIns="91425" anchor="b" anchorCtr="0">
            <a:spAutoFit/>
          </a:bodyPr>
          <a:lstStyle/>
          <a:p>
            <a:pPr>
              <a:buNone/>
            </a:pPr>
            <a:r>
              <a:rPr lang="en"/>
              <a:t>Trestle Theatre Masks</a:t>
            </a:r>
          </a:p>
        </p:txBody>
      </p:sp>
      <p:sp>
        <p:nvSpPr>
          <p:cNvPr id="294" name="Shape 294"/>
          <p:cNvSpPr txBox="1">
            <a:spLocks noGrp="1"/>
          </p:cNvSpPr>
          <p:nvPr>
            <p:ph type="body" idx="1"/>
          </p:nvPr>
        </p:nvSpPr>
        <p:spPr>
          <a:xfrm>
            <a:off x="457200" y="1600200"/>
            <a:ext cx="8229600" cy="4967700"/>
          </a:xfrm>
          <a:prstGeom prst="rect">
            <a:avLst/>
          </a:prstGeom>
        </p:spPr>
        <p:txBody>
          <a:bodyPr lIns="91425" tIns="91425" rIns="91425" bIns="91425" anchor="t" anchorCtr="0">
            <a:spAutoFit/>
          </a:bodyPr>
          <a:lstStyle/>
          <a:p>
            <a:endParaRPr/>
          </a:p>
        </p:txBody>
      </p:sp>
      <p:sp>
        <p:nvSpPr>
          <p:cNvPr id="295" name="Shape 295"/>
          <p:cNvSpPr/>
          <p:nvPr/>
        </p:nvSpPr>
        <p:spPr>
          <a:xfrm>
            <a:off x="647700" y="1757362"/>
            <a:ext cx="3006724" cy="2359025"/>
          </a:xfrm>
          <a:prstGeom prst="rect">
            <a:avLst/>
          </a:prstGeom>
          <a:blipFill>
            <a:blip r:embed="rId3"/>
            <a:stretch>
              <a:fillRect/>
            </a:stretch>
          </a:blipFill>
          <a:ln>
            <a:noFill/>
          </a:ln>
        </p:spPr>
      </p:sp>
      <p:sp>
        <p:nvSpPr>
          <p:cNvPr id="296" name="Shape 296"/>
          <p:cNvSpPr/>
          <p:nvPr/>
        </p:nvSpPr>
        <p:spPr>
          <a:xfrm>
            <a:off x="4902200" y="1327150"/>
            <a:ext cx="3752849" cy="2409824"/>
          </a:xfrm>
          <a:prstGeom prst="rect">
            <a:avLst/>
          </a:prstGeom>
          <a:blipFill>
            <a:blip r:embed="rId4"/>
            <a:stretch>
              <a:fillRect/>
            </a:stretch>
          </a:blipFill>
          <a:ln>
            <a:noFill/>
          </a:ln>
        </p:spPr>
      </p:sp>
      <p:sp>
        <p:nvSpPr>
          <p:cNvPr id="297" name="Shape 297"/>
          <p:cNvSpPr/>
          <p:nvPr/>
        </p:nvSpPr>
        <p:spPr>
          <a:xfrm>
            <a:off x="3590925" y="3968750"/>
            <a:ext cx="4152900" cy="2651125"/>
          </a:xfrm>
          <a:prstGeom prst="rect">
            <a:avLst/>
          </a:prstGeom>
          <a:blipFill>
            <a:blip r:embed="rId5"/>
            <a:stretch>
              <a:fillRect/>
            </a:stretch>
          </a:blipFill>
          <a:ln>
            <a:noFill/>
          </a:ln>
        </p:spPr>
      </p:sp>
    </p:spTree>
  </p:cSld>
  <p:clrMapOvr>
    <a:masterClrMapping/>
  </p:clrMapOvr>
  <p:transition xmlns:p14="http://schemas.microsoft.com/office/powerpoint/2010/main" spd="slow">
    <p:cut/>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Shape 301"/>
        <p:cNvGrpSpPr/>
        <p:nvPr/>
      </p:nvGrpSpPr>
      <p:grpSpPr>
        <a:xfrm>
          <a:off x="0" y="0"/>
          <a:ext cx="0" cy="0"/>
          <a:chOff x="0" y="0"/>
          <a:chExt cx="0" cy="0"/>
        </a:xfrm>
      </p:grpSpPr>
      <p:sp>
        <p:nvSpPr>
          <p:cNvPr id="302" name="Shape 302"/>
          <p:cNvSpPr txBox="1">
            <a:spLocks noGrp="1"/>
          </p:cNvSpPr>
          <p:nvPr>
            <p:ph type="title"/>
          </p:nvPr>
        </p:nvSpPr>
        <p:spPr>
          <a:xfrm>
            <a:off x="457200" y="274637"/>
            <a:ext cx="8229600" cy="1143000"/>
          </a:xfrm>
          <a:prstGeom prst="rect">
            <a:avLst/>
          </a:prstGeom>
        </p:spPr>
        <p:txBody>
          <a:bodyPr lIns="91425" tIns="91425" rIns="91425" bIns="91425" anchor="b" anchorCtr="0">
            <a:spAutoFit/>
          </a:bodyPr>
          <a:lstStyle/>
          <a:p>
            <a:pPr>
              <a:buNone/>
            </a:pPr>
            <a:r>
              <a:rPr lang="en"/>
              <a:t>Vamos Theatre Company Masks</a:t>
            </a:r>
          </a:p>
        </p:txBody>
      </p:sp>
      <p:sp>
        <p:nvSpPr>
          <p:cNvPr id="303" name="Shape 303"/>
          <p:cNvSpPr txBox="1">
            <a:spLocks noGrp="1"/>
          </p:cNvSpPr>
          <p:nvPr>
            <p:ph type="body" idx="1"/>
          </p:nvPr>
        </p:nvSpPr>
        <p:spPr>
          <a:xfrm>
            <a:off x="457200" y="1600200"/>
            <a:ext cx="8229600" cy="4967700"/>
          </a:xfrm>
          <a:prstGeom prst="rect">
            <a:avLst/>
          </a:prstGeom>
        </p:spPr>
        <p:txBody>
          <a:bodyPr lIns="91425" tIns="91425" rIns="91425" bIns="91425" anchor="t" anchorCtr="0">
            <a:spAutoFit/>
          </a:bodyPr>
          <a:lstStyle/>
          <a:p>
            <a:endParaRPr/>
          </a:p>
        </p:txBody>
      </p:sp>
      <p:sp>
        <p:nvSpPr>
          <p:cNvPr id="304" name="Shape 304"/>
          <p:cNvSpPr/>
          <p:nvPr/>
        </p:nvSpPr>
        <p:spPr>
          <a:xfrm>
            <a:off x="563562" y="1600200"/>
            <a:ext cx="3159125" cy="2393950"/>
          </a:xfrm>
          <a:prstGeom prst="rect">
            <a:avLst/>
          </a:prstGeom>
          <a:blipFill>
            <a:blip r:embed="rId3"/>
            <a:stretch>
              <a:fillRect/>
            </a:stretch>
          </a:blipFill>
          <a:ln>
            <a:noFill/>
          </a:ln>
        </p:spPr>
      </p:sp>
      <p:sp>
        <p:nvSpPr>
          <p:cNvPr id="305" name="Shape 305"/>
          <p:cNvSpPr/>
          <p:nvPr/>
        </p:nvSpPr>
        <p:spPr>
          <a:xfrm>
            <a:off x="4186237" y="1600200"/>
            <a:ext cx="3327400" cy="2232025"/>
          </a:xfrm>
          <a:prstGeom prst="rect">
            <a:avLst/>
          </a:prstGeom>
          <a:blipFill>
            <a:blip r:embed="rId4"/>
            <a:stretch>
              <a:fillRect/>
            </a:stretch>
          </a:blipFill>
          <a:ln>
            <a:noFill/>
          </a:ln>
        </p:spPr>
      </p:sp>
      <p:sp>
        <p:nvSpPr>
          <p:cNvPr id="306" name="Shape 306"/>
          <p:cNvSpPr/>
          <p:nvPr/>
        </p:nvSpPr>
        <p:spPr>
          <a:xfrm>
            <a:off x="817562" y="4224337"/>
            <a:ext cx="3444874" cy="2266950"/>
          </a:xfrm>
          <a:prstGeom prst="rect">
            <a:avLst/>
          </a:prstGeom>
          <a:blipFill>
            <a:blip r:embed="rId5"/>
            <a:stretch>
              <a:fillRect/>
            </a:stretch>
          </a:blipFill>
          <a:ln>
            <a:noFill/>
          </a:ln>
        </p:spPr>
      </p:sp>
      <p:sp>
        <p:nvSpPr>
          <p:cNvPr id="307" name="Shape 307"/>
          <p:cNvSpPr/>
          <p:nvPr/>
        </p:nvSpPr>
        <p:spPr>
          <a:xfrm>
            <a:off x="4745037" y="3986212"/>
            <a:ext cx="3530600" cy="2371724"/>
          </a:xfrm>
          <a:prstGeom prst="rect">
            <a:avLst/>
          </a:prstGeom>
          <a:blipFill>
            <a:blip r:embed="rId6"/>
            <a:stretch>
              <a:fillRect/>
            </a:stretch>
          </a:blipFill>
          <a:ln>
            <a:noFill/>
          </a:ln>
        </p:spPr>
      </p:sp>
    </p:spTree>
  </p:cSld>
  <p:clrMapOvr>
    <a:masterClrMapping/>
  </p:clrMapOvr>
  <p:transition xmlns:p14="http://schemas.microsoft.com/office/powerpoint/2010/main" spd="slow">
    <p:cut/>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Shape 311"/>
        <p:cNvGrpSpPr/>
        <p:nvPr/>
      </p:nvGrpSpPr>
      <p:grpSpPr>
        <a:xfrm>
          <a:off x="0" y="0"/>
          <a:ext cx="0" cy="0"/>
          <a:chOff x="0" y="0"/>
          <a:chExt cx="0" cy="0"/>
        </a:xfrm>
      </p:grpSpPr>
      <p:sp>
        <p:nvSpPr>
          <p:cNvPr id="312" name="Shape 312"/>
          <p:cNvSpPr txBox="1">
            <a:spLocks noGrp="1"/>
          </p:cNvSpPr>
          <p:nvPr>
            <p:ph type="title"/>
          </p:nvPr>
        </p:nvSpPr>
        <p:spPr>
          <a:xfrm>
            <a:off x="457200" y="274637"/>
            <a:ext cx="8229600" cy="1143000"/>
          </a:xfrm>
          <a:prstGeom prst="rect">
            <a:avLst/>
          </a:prstGeom>
        </p:spPr>
        <p:txBody>
          <a:bodyPr lIns="91425" tIns="91425" rIns="91425" bIns="91425" anchor="b" anchorCtr="0">
            <a:spAutoFit/>
          </a:bodyPr>
          <a:lstStyle/>
          <a:p>
            <a:pPr>
              <a:buNone/>
            </a:pPr>
            <a:r>
              <a:rPr lang="en"/>
              <a:t>Masks in other cultures, countries and times</a:t>
            </a:r>
          </a:p>
        </p:txBody>
      </p:sp>
      <p:sp>
        <p:nvSpPr>
          <p:cNvPr id="313" name="Shape 313"/>
          <p:cNvSpPr txBox="1">
            <a:spLocks noGrp="1"/>
          </p:cNvSpPr>
          <p:nvPr>
            <p:ph type="body" idx="1"/>
          </p:nvPr>
        </p:nvSpPr>
        <p:spPr>
          <a:xfrm>
            <a:off x="457200" y="1600200"/>
            <a:ext cx="8229600" cy="4967700"/>
          </a:xfrm>
          <a:prstGeom prst="rect">
            <a:avLst/>
          </a:prstGeom>
        </p:spPr>
        <p:txBody>
          <a:bodyPr lIns="91425" tIns="91425" rIns="91425" bIns="91425" anchor="t" anchorCtr="0">
            <a:spAutoFit/>
          </a:bodyPr>
          <a:lstStyle/>
          <a:p>
            <a:pPr lvl="0" rtl="0">
              <a:buNone/>
            </a:pPr>
            <a:r>
              <a:rPr lang="en"/>
              <a:t>Masks are also an important part of the heritage of many groups of people around the world.  If you are interested you may want to explore the masks of...</a:t>
            </a:r>
          </a:p>
          <a:p>
            <a:endParaRPr lang="en"/>
          </a:p>
          <a:p>
            <a:pPr>
              <a:buNone/>
            </a:pPr>
            <a:r>
              <a:rPr lang="en"/>
              <a:t>Africa   </a:t>
            </a:r>
          </a:p>
        </p:txBody>
      </p:sp>
      <p:sp>
        <p:nvSpPr>
          <p:cNvPr id="314" name="Shape 314"/>
          <p:cNvSpPr/>
          <p:nvPr/>
        </p:nvSpPr>
        <p:spPr>
          <a:xfrm>
            <a:off x="2070500" y="3950812"/>
            <a:ext cx="2076450" cy="2200275"/>
          </a:xfrm>
          <a:prstGeom prst="rect">
            <a:avLst/>
          </a:prstGeom>
          <a:blipFill>
            <a:blip r:embed="rId3"/>
            <a:stretch>
              <a:fillRect/>
            </a:stretch>
          </a:blipFill>
          <a:ln>
            <a:noFill/>
          </a:ln>
        </p:spPr>
      </p:sp>
      <p:sp>
        <p:nvSpPr>
          <p:cNvPr id="315" name="Shape 315"/>
          <p:cNvSpPr/>
          <p:nvPr/>
        </p:nvSpPr>
        <p:spPr>
          <a:xfrm>
            <a:off x="5129000" y="3674587"/>
            <a:ext cx="1847850" cy="2476500"/>
          </a:xfrm>
          <a:prstGeom prst="rect">
            <a:avLst/>
          </a:prstGeom>
          <a:blipFill>
            <a:blip r:embed="rId4"/>
            <a:stretch>
              <a:fillRect/>
            </a:stretch>
          </a:blipFill>
          <a:ln>
            <a:noFill/>
          </a:ln>
        </p:spPr>
      </p:sp>
    </p:spTree>
  </p:cSld>
  <p:clrMapOvr>
    <a:masterClrMapping/>
  </p:clrMapOvr>
  <p:transition xmlns:p14="http://schemas.microsoft.com/office/powerpoint/2010/main" spd="slow">
    <p:cut/>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Shape 319"/>
        <p:cNvGrpSpPr/>
        <p:nvPr/>
      </p:nvGrpSpPr>
      <p:grpSpPr>
        <a:xfrm>
          <a:off x="0" y="0"/>
          <a:ext cx="0" cy="0"/>
          <a:chOff x="0" y="0"/>
          <a:chExt cx="0" cy="0"/>
        </a:xfrm>
      </p:grpSpPr>
      <p:sp>
        <p:nvSpPr>
          <p:cNvPr id="320" name="Shape 320"/>
          <p:cNvSpPr txBox="1">
            <a:spLocks noGrp="1"/>
          </p:cNvSpPr>
          <p:nvPr>
            <p:ph type="title"/>
          </p:nvPr>
        </p:nvSpPr>
        <p:spPr>
          <a:xfrm>
            <a:off x="457200" y="274637"/>
            <a:ext cx="8229600" cy="67500"/>
          </a:xfrm>
          <a:prstGeom prst="rect">
            <a:avLst/>
          </a:prstGeom>
        </p:spPr>
        <p:txBody>
          <a:bodyPr lIns="91425" tIns="91425" rIns="91425" bIns="91425" anchor="b" anchorCtr="0">
            <a:spAutoFit/>
          </a:bodyPr>
          <a:lstStyle/>
          <a:p>
            <a:endParaRPr/>
          </a:p>
        </p:txBody>
      </p:sp>
      <p:sp>
        <p:nvSpPr>
          <p:cNvPr id="321" name="Shape 321"/>
          <p:cNvSpPr txBox="1">
            <a:spLocks noGrp="1"/>
          </p:cNvSpPr>
          <p:nvPr>
            <p:ph type="body" idx="1"/>
          </p:nvPr>
        </p:nvSpPr>
        <p:spPr>
          <a:xfrm>
            <a:off x="457200" y="577679"/>
            <a:ext cx="8229600" cy="5990100"/>
          </a:xfrm>
          <a:prstGeom prst="rect">
            <a:avLst/>
          </a:prstGeom>
        </p:spPr>
        <p:txBody>
          <a:bodyPr lIns="91425" tIns="91425" rIns="91425" bIns="91425" anchor="t" anchorCtr="0">
            <a:spAutoFit/>
          </a:bodyPr>
          <a:lstStyle/>
          <a:p>
            <a:pPr lvl="0" rtl="0">
              <a:buNone/>
            </a:pPr>
            <a:r>
              <a:rPr lang="en"/>
              <a:t>North America</a:t>
            </a:r>
          </a:p>
          <a:p>
            <a:endParaRPr lang="en"/>
          </a:p>
          <a:p>
            <a:endParaRPr lang="en"/>
          </a:p>
          <a:p>
            <a:endParaRPr lang="en"/>
          </a:p>
          <a:p>
            <a:pPr lvl="0" rtl="0">
              <a:buNone/>
            </a:pPr>
            <a:r>
              <a:rPr lang="en"/>
              <a:t>South America  </a:t>
            </a:r>
          </a:p>
          <a:p>
            <a:endParaRPr lang="en"/>
          </a:p>
        </p:txBody>
      </p:sp>
      <p:sp>
        <p:nvSpPr>
          <p:cNvPr id="322" name="Shape 322"/>
          <p:cNvSpPr/>
          <p:nvPr/>
        </p:nvSpPr>
        <p:spPr>
          <a:xfrm>
            <a:off x="3886950" y="701086"/>
            <a:ext cx="2533650" cy="1800225"/>
          </a:xfrm>
          <a:prstGeom prst="rect">
            <a:avLst/>
          </a:prstGeom>
          <a:blipFill>
            <a:blip r:embed="rId3"/>
            <a:stretch>
              <a:fillRect/>
            </a:stretch>
          </a:blipFill>
          <a:ln>
            <a:noFill/>
          </a:ln>
        </p:spPr>
      </p:sp>
      <p:sp>
        <p:nvSpPr>
          <p:cNvPr id="323" name="Shape 323"/>
          <p:cNvSpPr/>
          <p:nvPr/>
        </p:nvSpPr>
        <p:spPr>
          <a:xfrm>
            <a:off x="6824700" y="701086"/>
            <a:ext cx="1524000" cy="2171700"/>
          </a:xfrm>
          <a:prstGeom prst="rect">
            <a:avLst/>
          </a:prstGeom>
          <a:blipFill>
            <a:blip r:embed="rId4"/>
            <a:stretch>
              <a:fillRect/>
            </a:stretch>
          </a:blipFill>
          <a:ln>
            <a:noFill/>
          </a:ln>
        </p:spPr>
      </p:sp>
      <p:sp>
        <p:nvSpPr>
          <p:cNvPr id="324" name="Shape 324"/>
          <p:cNvSpPr/>
          <p:nvPr/>
        </p:nvSpPr>
        <p:spPr>
          <a:xfrm>
            <a:off x="3886950" y="3662037"/>
            <a:ext cx="2143125" cy="2143125"/>
          </a:xfrm>
          <a:prstGeom prst="rect">
            <a:avLst/>
          </a:prstGeom>
          <a:blipFill>
            <a:blip r:embed="rId5"/>
            <a:stretch>
              <a:fillRect/>
            </a:stretch>
          </a:blipFill>
          <a:ln>
            <a:noFill/>
          </a:ln>
        </p:spPr>
      </p:sp>
      <p:sp>
        <p:nvSpPr>
          <p:cNvPr id="325" name="Shape 325"/>
          <p:cNvSpPr/>
          <p:nvPr/>
        </p:nvSpPr>
        <p:spPr>
          <a:xfrm>
            <a:off x="6420600" y="3321900"/>
            <a:ext cx="1905000" cy="2400300"/>
          </a:xfrm>
          <a:prstGeom prst="rect">
            <a:avLst/>
          </a:prstGeom>
          <a:blipFill>
            <a:blip r:embed="rId6"/>
            <a:stretch>
              <a:fillRect/>
            </a:stretch>
          </a:blipFill>
          <a:ln>
            <a:noFill/>
          </a:ln>
        </p:spPr>
      </p:sp>
    </p:spTree>
  </p:cSld>
  <p:clrMapOvr>
    <a:masterClrMapping/>
  </p:clrMapOvr>
  <p:transition xmlns:p14="http://schemas.microsoft.com/office/powerpoint/2010/main" spd="slow">
    <p:cut/>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Shape 329"/>
        <p:cNvGrpSpPr/>
        <p:nvPr/>
      </p:nvGrpSpPr>
      <p:grpSpPr>
        <a:xfrm>
          <a:off x="0" y="0"/>
          <a:ext cx="0" cy="0"/>
          <a:chOff x="0" y="0"/>
          <a:chExt cx="0" cy="0"/>
        </a:xfrm>
      </p:grpSpPr>
      <p:sp>
        <p:nvSpPr>
          <p:cNvPr id="330" name="Shape 330"/>
          <p:cNvSpPr txBox="1">
            <a:spLocks noGrp="1"/>
          </p:cNvSpPr>
          <p:nvPr>
            <p:ph type="title"/>
          </p:nvPr>
        </p:nvSpPr>
        <p:spPr>
          <a:xfrm>
            <a:off x="457200" y="274637"/>
            <a:ext cx="8229600" cy="1143000"/>
          </a:xfrm>
          <a:prstGeom prst="rect">
            <a:avLst/>
          </a:prstGeom>
        </p:spPr>
        <p:txBody>
          <a:bodyPr lIns="91425" tIns="91425" rIns="91425" bIns="91425" anchor="b" anchorCtr="0">
            <a:spAutoFit/>
          </a:bodyPr>
          <a:lstStyle/>
          <a:p>
            <a:endParaRPr/>
          </a:p>
        </p:txBody>
      </p:sp>
      <p:sp>
        <p:nvSpPr>
          <p:cNvPr id="331" name="Shape 331"/>
          <p:cNvSpPr txBox="1">
            <a:spLocks noGrp="1"/>
          </p:cNvSpPr>
          <p:nvPr>
            <p:ph type="body" idx="1"/>
          </p:nvPr>
        </p:nvSpPr>
        <p:spPr>
          <a:xfrm>
            <a:off x="457200" y="366111"/>
            <a:ext cx="8229600" cy="6201900"/>
          </a:xfrm>
          <a:prstGeom prst="rect">
            <a:avLst/>
          </a:prstGeom>
        </p:spPr>
        <p:txBody>
          <a:bodyPr lIns="91425" tIns="91425" rIns="91425" bIns="91425" anchor="t" anchorCtr="0">
            <a:spAutoFit/>
          </a:bodyPr>
          <a:lstStyle/>
          <a:p>
            <a:pPr lvl="0" rtl="0">
              <a:buNone/>
            </a:pPr>
            <a:r>
              <a:rPr lang="en"/>
              <a:t>Australia</a:t>
            </a:r>
          </a:p>
          <a:p>
            <a:endParaRPr lang="en"/>
          </a:p>
          <a:p>
            <a:endParaRPr lang="en"/>
          </a:p>
          <a:p>
            <a:endParaRPr lang="en"/>
          </a:p>
          <a:p>
            <a:endParaRPr lang="en"/>
          </a:p>
          <a:p>
            <a:endParaRPr lang="en"/>
          </a:p>
          <a:p>
            <a:endParaRPr lang="en"/>
          </a:p>
          <a:p>
            <a:endParaRPr lang="en"/>
          </a:p>
          <a:p>
            <a:pPr>
              <a:buNone/>
            </a:pPr>
            <a:r>
              <a:rPr lang="en"/>
              <a:t>New Zealand   </a:t>
            </a:r>
          </a:p>
        </p:txBody>
      </p:sp>
      <p:sp>
        <p:nvSpPr>
          <p:cNvPr id="332" name="Shape 332"/>
          <p:cNvSpPr/>
          <p:nvPr/>
        </p:nvSpPr>
        <p:spPr>
          <a:xfrm>
            <a:off x="2375592" y="620125"/>
            <a:ext cx="2823820" cy="2215245"/>
          </a:xfrm>
          <a:prstGeom prst="rect">
            <a:avLst/>
          </a:prstGeom>
          <a:blipFill>
            <a:blip r:embed="rId3"/>
            <a:stretch>
              <a:fillRect/>
            </a:stretch>
          </a:blipFill>
          <a:ln>
            <a:noFill/>
          </a:ln>
        </p:spPr>
      </p:sp>
      <p:sp>
        <p:nvSpPr>
          <p:cNvPr id="333" name="Shape 333"/>
          <p:cNvSpPr/>
          <p:nvPr/>
        </p:nvSpPr>
        <p:spPr>
          <a:xfrm>
            <a:off x="5816037" y="497362"/>
            <a:ext cx="1743075" cy="2619375"/>
          </a:xfrm>
          <a:prstGeom prst="rect">
            <a:avLst/>
          </a:prstGeom>
          <a:blipFill>
            <a:blip r:embed="rId4"/>
            <a:stretch>
              <a:fillRect/>
            </a:stretch>
          </a:blipFill>
          <a:ln>
            <a:noFill/>
          </a:ln>
        </p:spPr>
      </p:sp>
      <p:sp>
        <p:nvSpPr>
          <p:cNvPr id="334" name="Shape 334"/>
          <p:cNvSpPr/>
          <p:nvPr/>
        </p:nvSpPr>
        <p:spPr>
          <a:xfrm>
            <a:off x="3322987" y="3501562"/>
            <a:ext cx="1876425" cy="2428875"/>
          </a:xfrm>
          <a:prstGeom prst="rect">
            <a:avLst/>
          </a:prstGeom>
          <a:blipFill>
            <a:blip r:embed="rId5"/>
            <a:stretch>
              <a:fillRect/>
            </a:stretch>
          </a:blipFill>
          <a:ln>
            <a:noFill/>
          </a:ln>
        </p:spPr>
      </p:sp>
      <p:sp>
        <p:nvSpPr>
          <p:cNvPr id="335" name="Shape 335"/>
          <p:cNvSpPr/>
          <p:nvPr/>
        </p:nvSpPr>
        <p:spPr>
          <a:xfrm>
            <a:off x="5721787" y="3573887"/>
            <a:ext cx="2143125" cy="2143125"/>
          </a:xfrm>
          <a:prstGeom prst="rect">
            <a:avLst/>
          </a:prstGeom>
          <a:blipFill>
            <a:blip r:embed="rId6"/>
            <a:stretch>
              <a:fillRect/>
            </a:stretch>
          </a:blipFill>
          <a:ln>
            <a:noFill/>
          </a:ln>
        </p:spPr>
      </p:sp>
    </p:spTree>
  </p:cSld>
  <p:clrMapOvr>
    <a:masterClrMapping/>
  </p:clrMapOvr>
  <p:transition xmlns:p14="http://schemas.microsoft.com/office/powerpoint/2010/main" spd="slow">
    <p:cut/>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Shape 339"/>
        <p:cNvGrpSpPr/>
        <p:nvPr/>
      </p:nvGrpSpPr>
      <p:grpSpPr>
        <a:xfrm>
          <a:off x="0" y="0"/>
          <a:ext cx="0" cy="0"/>
          <a:chOff x="0" y="0"/>
          <a:chExt cx="0" cy="0"/>
        </a:xfrm>
      </p:grpSpPr>
      <p:sp>
        <p:nvSpPr>
          <p:cNvPr id="340" name="Shape 340"/>
          <p:cNvSpPr txBox="1">
            <a:spLocks noGrp="1"/>
          </p:cNvSpPr>
          <p:nvPr>
            <p:ph type="title"/>
          </p:nvPr>
        </p:nvSpPr>
        <p:spPr>
          <a:xfrm>
            <a:off x="457200" y="274637"/>
            <a:ext cx="8229600" cy="1143000"/>
          </a:xfrm>
          <a:prstGeom prst="rect">
            <a:avLst/>
          </a:prstGeom>
        </p:spPr>
        <p:txBody>
          <a:bodyPr lIns="91425" tIns="91425" rIns="91425" bIns="91425" anchor="b" anchorCtr="0">
            <a:spAutoFit/>
          </a:bodyPr>
          <a:lstStyle/>
          <a:p>
            <a:pPr>
              <a:buNone/>
            </a:pPr>
            <a:r>
              <a:rPr lang="en"/>
              <a:t>Useful websites and bibliography</a:t>
            </a:r>
          </a:p>
        </p:txBody>
      </p:sp>
      <p:sp>
        <p:nvSpPr>
          <p:cNvPr id="341" name="Shape 341"/>
          <p:cNvSpPr txBox="1">
            <a:spLocks noGrp="1"/>
          </p:cNvSpPr>
          <p:nvPr>
            <p:ph type="body" idx="1"/>
          </p:nvPr>
        </p:nvSpPr>
        <p:spPr>
          <a:xfrm>
            <a:off x="457200" y="1600200"/>
            <a:ext cx="8229600" cy="4967700"/>
          </a:xfrm>
          <a:prstGeom prst="rect">
            <a:avLst/>
          </a:prstGeom>
        </p:spPr>
        <p:txBody>
          <a:bodyPr lIns="91425" tIns="91425" rIns="91425" bIns="91425" anchor="t" anchorCtr="0">
            <a:spAutoFit/>
          </a:bodyPr>
          <a:lstStyle/>
          <a:p>
            <a:pPr lvl="0" rtl="0">
              <a:buNone/>
            </a:pPr>
            <a:r>
              <a:rPr lang="en" sz="1100" u="sng">
                <a:solidFill>
                  <a:schemeClr val="hlink"/>
                </a:solidFill>
                <a:latin typeface="Arial"/>
                <a:ea typeface="Arial"/>
                <a:cs typeface="Arial"/>
                <a:sym typeface="Arial"/>
                <a:hlinkClick r:id="rId3"/>
              </a:rPr>
              <a:t>http://www.anymask.com/historyofmask.html</a:t>
            </a:r>
          </a:p>
          <a:p>
            <a:pPr lvl="0" rtl="0">
              <a:buNone/>
            </a:pPr>
            <a:r>
              <a:rPr lang="en" sz="1100" u="sng">
                <a:solidFill>
                  <a:schemeClr val="hlink"/>
                </a:solidFill>
                <a:latin typeface="Arial"/>
                <a:ea typeface="Arial"/>
                <a:cs typeface="Arial"/>
                <a:sym typeface="Arial"/>
                <a:hlinkClick r:id="rId4"/>
              </a:rPr>
              <a:t>http://en.wikipedia.org/wiki/Mask</a:t>
            </a:r>
          </a:p>
          <a:p>
            <a:pPr lvl="0" rtl="0">
              <a:buNone/>
            </a:pPr>
            <a:r>
              <a:rPr lang="en" sz="1100" u="sng">
                <a:solidFill>
                  <a:schemeClr val="hlink"/>
                </a:solidFill>
                <a:latin typeface="Arial"/>
                <a:ea typeface="Arial"/>
                <a:cs typeface="Arial"/>
                <a:sym typeface="Arial"/>
                <a:hlinkClick r:id="rId5"/>
              </a:rPr>
              <a:t>http://www.trestle.org.uk/</a:t>
            </a:r>
          </a:p>
          <a:p>
            <a:pPr lvl="0" rtl="0">
              <a:buNone/>
            </a:pPr>
            <a:r>
              <a:rPr lang="en" sz="1100" u="sng">
                <a:solidFill>
                  <a:schemeClr val="hlink"/>
                </a:solidFill>
                <a:latin typeface="Arial"/>
                <a:ea typeface="Arial"/>
                <a:cs typeface="Arial"/>
                <a:sym typeface="Arial"/>
                <a:hlinkClick r:id="rId6"/>
              </a:rPr>
              <a:t>http://www.strangeface.co.uk/</a:t>
            </a:r>
          </a:p>
          <a:p>
            <a:pPr lvl="0" rtl="0">
              <a:buNone/>
            </a:pPr>
            <a:r>
              <a:rPr lang="en" sz="1100" u="sng">
                <a:solidFill>
                  <a:schemeClr val="hlink"/>
                </a:solidFill>
                <a:latin typeface="Arial"/>
                <a:ea typeface="Arial"/>
                <a:cs typeface="Arial"/>
                <a:sym typeface="Arial"/>
                <a:hlinkClick r:id="rId7"/>
              </a:rPr>
              <a:t>http://www.mask-and-more-masks.com/greek-masks.htm</a:t>
            </a:r>
          </a:p>
          <a:p>
            <a:pPr lvl="0" rtl="0">
              <a:buNone/>
            </a:pPr>
            <a:r>
              <a:rPr lang="en" sz="1100" u="sng">
                <a:solidFill>
                  <a:schemeClr val="hlink"/>
                </a:solidFill>
                <a:latin typeface="Arial"/>
                <a:ea typeface="Arial"/>
                <a:cs typeface="Arial"/>
                <a:sym typeface="Arial"/>
                <a:hlinkClick r:id="rId8"/>
              </a:rPr>
              <a:t>http://www.roman-colosseum.info/roman-life/roman-masks.htm</a:t>
            </a:r>
            <a:r>
              <a:rPr lang="en" sz="1100" u="sng">
                <a:solidFill>
                  <a:schemeClr val="hlink"/>
                </a:solidFill>
                <a:latin typeface="Arial"/>
                <a:ea typeface="Arial"/>
                <a:cs typeface="Arial"/>
                <a:sym typeface="Arial"/>
                <a:hlinkClick r:id="rId7"/>
              </a:rPr>
              <a:t>l</a:t>
            </a:r>
          </a:p>
          <a:p>
            <a:pPr lvl="0" rtl="0">
              <a:buNone/>
            </a:pPr>
            <a:r>
              <a:rPr lang="en" sz="1100" u="sng">
                <a:solidFill>
                  <a:schemeClr val="hlink"/>
                </a:solidFill>
                <a:latin typeface="Arial"/>
                <a:ea typeface="Arial"/>
                <a:cs typeface="Arial"/>
                <a:sym typeface="Arial"/>
                <a:hlinkClick r:id="rId9"/>
              </a:rPr>
              <a:t>http://www.britannica.com/EBchecked/topic/367906/mask/9063/Theatrical-uses</a:t>
            </a:r>
          </a:p>
          <a:p>
            <a:pPr lvl="0" rtl="0">
              <a:buNone/>
            </a:pPr>
            <a:r>
              <a:rPr lang="en" sz="1100" u="sng">
                <a:solidFill>
                  <a:schemeClr val="hlink"/>
                </a:solidFill>
                <a:latin typeface="Arial"/>
                <a:ea typeface="Arial"/>
                <a:cs typeface="Arial"/>
                <a:sym typeface="Arial"/>
                <a:hlinkClick r:id="rId10"/>
              </a:rPr>
              <a:t>http://www.mitchellteachers.org/WorldHistory/IndiaUnit/UnderstandingHinduBeliefsRamayana.html</a:t>
            </a:r>
          </a:p>
          <a:p>
            <a:pPr lvl="0" rtl="0">
              <a:buNone/>
            </a:pPr>
            <a:r>
              <a:rPr lang="en" sz="1100" u="sng">
                <a:solidFill>
                  <a:schemeClr val="hlink"/>
                </a:solidFill>
                <a:latin typeface="Arial"/>
                <a:ea typeface="Arial"/>
                <a:cs typeface="Arial"/>
                <a:sym typeface="Arial"/>
                <a:hlinkClick r:id="rId11"/>
              </a:rPr>
              <a:t>http://www.mask-and-more-masks.com/Asian-Masks.html</a:t>
            </a:r>
          </a:p>
          <a:p>
            <a:pPr lvl="0" rtl="0">
              <a:buNone/>
            </a:pPr>
            <a:r>
              <a:rPr lang="en" sz="1100" u="sng">
                <a:solidFill>
                  <a:schemeClr val="hlink"/>
                </a:solidFill>
                <a:latin typeface="Arial"/>
                <a:ea typeface="Arial"/>
                <a:cs typeface="Arial"/>
                <a:sym typeface="Arial"/>
                <a:hlinkClick r:id="rId12"/>
              </a:rPr>
              <a:t>http://www.squidoo.com/Ethnicmasks#module1809173</a:t>
            </a:r>
          </a:p>
          <a:p>
            <a:pPr lvl="0" rtl="0">
              <a:buNone/>
            </a:pPr>
            <a:r>
              <a:rPr lang="en" sz="1100" u="sng">
                <a:solidFill>
                  <a:schemeClr val="hlink"/>
                </a:solidFill>
                <a:latin typeface="Arial"/>
                <a:ea typeface="Arial"/>
                <a:cs typeface="Arial"/>
                <a:sym typeface="Arial"/>
                <a:hlinkClick r:id="rId13"/>
              </a:rPr>
              <a:t>http://library.thinkquest.org/05aug/00717/pages/masks.html</a:t>
            </a:r>
          </a:p>
          <a:p>
            <a:pPr lvl="0" rtl="0">
              <a:buNone/>
            </a:pPr>
            <a:r>
              <a:rPr lang="en" sz="1100" u="sng">
                <a:solidFill>
                  <a:schemeClr val="hlink"/>
                </a:solidFill>
                <a:latin typeface="Arial"/>
                <a:ea typeface="Arial"/>
                <a:cs typeface="Arial"/>
                <a:sym typeface="Arial"/>
                <a:hlinkClick r:id="rId14"/>
              </a:rPr>
              <a:t>http://www.ravenwoodmasks.com/commedia-mask.htm</a:t>
            </a:r>
          </a:p>
          <a:p>
            <a:endParaRPr lang="en" sz="1100" u="sng">
              <a:solidFill>
                <a:schemeClr val="hlink"/>
              </a:solidFill>
              <a:latin typeface="Arial"/>
              <a:ea typeface="Arial"/>
              <a:cs typeface="Arial"/>
              <a:sym typeface="Arial"/>
              <a:hlinkClick r:id="rId14"/>
            </a:endParaRPr>
          </a:p>
          <a:p>
            <a:endParaRPr lang="en" sz="1100" u="sng">
              <a:solidFill>
                <a:schemeClr val="hlink"/>
              </a:solidFill>
              <a:latin typeface="Arial"/>
              <a:ea typeface="Arial"/>
              <a:cs typeface="Arial"/>
              <a:sym typeface="Arial"/>
              <a:hlinkClick r:id="rId14"/>
            </a:endParaRPr>
          </a:p>
        </p:txBody>
      </p:sp>
    </p:spTree>
  </p:cSld>
  <p:clrMapOvr>
    <a:masterClrMapping/>
  </p:clrMapOvr>
  <p:transition xmlns:p14="http://schemas.microsoft.com/office/powerpoint/2010/main" spd="slow">
    <p:cu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95"/>
        <p:cNvGrpSpPr/>
        <p:nvPr/>
      </p:nvGrpSpPr>
      <p:grpSpPr>
        <a:xfrm>
          <a:off x="0" y="0"/>
          <a:ext cx="0" cy="0"/>
          <a:chOff x="0" y="0"/>
          <a:chExt cx="0" cy="0"/>
        </a:xfrm>
      </p:grpSpPr>
      <p:sp>
        <p:nvSpPr>
          <p:cNvPr id="96" name="Shape 96"/>
          <p:cNvSpPr txBox="1">
            <a:spLocks noGrp="1"/>
          </p:cNvSpPr>
          <p:nvPr>
            <p:ph type="title"/>
          </p:nvPr>
        </p:nvSpPr>
        <p:spPr>
          <a:xfrm>
            <a:off x="457200" y="274637"/>
            <a:ext cx="8229600" cy="1143000"/>
          </a:xfrm>
          <a:prstGeom prst="rect">
            <a:avLst/>
          </a:prstGeom>
          <a:solidFill>
            <a:srgbClr val="C9DAF8"/>
          </a:solidFill>
        </p:spPr>
        <p:txBody>
          <a:bodyPr lIns="91425" tIns="91425" rIns="91425" bIns="91425" anchor="b" anchorCtr="0">
            <a:spAutoFit/>
          </a:bodyPr>
          <a:lstStyle/>
          <a:p>
            <a:pPr algn="ctr">
              <a:buNone/>
            </a:pPr>
            <a:r>
              <a:rPr lang="en">
                <a:solidFill>
                  <a:srgbClr val="000000"/>
                </a:solidFill>
              </a:rPr>
              <a:t>A mask is a form of disguise..</a:t>
            </a:r>
            <a:r>
              <a:rPr lang="en"/>
              <a:t>.</a:t>
            </a:r>
          </a:p>
        </p:txBody>
      </p:sp>
      <p:sp>
        <p:nvSpPr>
          <p:cNvPr id="97" name="Shape 97"/>
          <p:cNvSpPr txBox="1">
            <a:spLocks noGrp="1"/>
          </p:cNvSpPr>
          <p:nvPr>
            <p:ph type="body" idx="1"/>
          </p:nvPr>
        </p:nvSpPr>
        <p:spPr>
          <a:xfrm>
            <a:off x="457200" y="1600200"/>
            <a:ext cx="8229600" cy="4967700"/>
          </a:xfrm>
          <a:prstGeom prst="rect">
            <a:avLst/>
          </a:prstGeom>
          <a:solidFill>
            <a:srgbClr val="C9DAF8"/>
          </a:solidFill>
        </p:spPr>
        <p:txBody>
          <a:bodyPr lIns="91425" tIns="91425" rIns="91425" bIns="91425" anchor="t" anchorCtr="0">
            <a:spAutoFit/>
          </a:bodyPr>
          <a:lstStyle/>
          <a:p>
            <a:pPr lvl="0" algn="ctr" rtl="0">
              <a:lnSpc>
                <a:spcPct val="115000"/>
              </a:lnSpc>
              <a:spcBef>
                <a:spcPts val="0"/>
              </a:spcBef>
              <a:buNone/>
            </a:pPr>
            <a:r>
              <a:rPr lang="en" sz="2400" b="1">
                <a:solidFill>
                  <a:srgbClr val="000000"/>
                </a:solidFill>
                <a:latin typeface="Arial"/>
                <a:ea typeface="Arial"/>
                <a:cs typeface="Arial"/>
                <a:sym typeface="Arial"/>
              </a:rPr>
              <a:t>It is an object that is frequently worn over or in front of the face to hide the identity of a person and by its own features to establish another being. This essential characteristic of hiding and revealing personalities or moods is common to all masks. As cultural objects they have been used throughout the world in all periods since the Stone Age and have been as varied in appearance as in their use and symbolism.</a:t>
            </a:r>
          </a:p>
          <a:p>
            <a:endParaRPr lang="en" sz="2400" b="1">
              <a:solidFill>
                <a:srgbClr val="000000"/>
              </a:solidFill>
              <a:latin typeface="Arial"/>
              <a:ea typeface="Arial"/>
              <a:cs typeface="Arial"/>
              <a:sym typeface="Arial"/>
            </a:endParaRPr>
          </a:p>
          <a:p>
            <a:pPr lvl="0" algn="ctr" rtl="0">
              <a:lnSpc>
                <a:spcPct val="115000"/>
              </a:lnSpc>
              <a:spcBef>
                <a:spcPts val="0"/>
              </a:spcBef>
              <a:buNone/>
            </a:pPr>
            <a:r>
              <a:rPr lang="en" sz="1100" u="sng">
                <a:solidFill>
                  <a:schemeClr val="hlink"/>
                </a:solidFill>
                <a:latin typeface="Arial"/>
                <a:ea typeface="Arial"/>
                <a:cs typeface="Arial"/>
                <a:sym typeface="Arial"/>
                <a:hlinkClick r:id="rId3"/>
              </a:rPr>
              <a:t>http://www.anymask.com/historyofmask.html</a:t>
            </a:r>
          </a:p>
          <a:p>
            <a:endParaRPr lang="en" sz="1100" u="sng">
              <a:solidFill>
                <a:schemeClr val="hlink"/>
              </a:solidFill>
              <a:latin typeface="Arial"/>
              <a:ea typeface="Arial"/>
              <a:cs typeface="Arial"/>
              <a:sym typeface="Arial"/>
              <a:hlinkClick r:id="rId3"/>
            </a:endParaRPr>
          </a:p>
          <a:p>
            <a:endParaRPr lang="en" sz="1100" u="sng">
              <a:solidFill>
                <a:schemeClr val="hlink"/>
              </a:solidFill>
              <a:latin typeface="Arial"/>
              <a:ea typeface="Arial"/>
              <a:cs typeface="Arial"/>
              <a:sym typeface="Arial"/>
              <a:hlinkClick r:id="rId3"/>
            </a:endParaRPr>
          </a:p>
        </p:txBody>
      </p:sp>
    </p:spTree>
  </p:cSld>
  <p:clrMapOvr>
    <a:masterClrMapping/>
  </p:clrMapOvr>
  <p:transition xmlns:p14="http://schemas.microsoft.com/office/powerpoint/2010/main" spd="slow">
    <p:cu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01"/>
        <p:cNvGrpSpPr/>
        <p:nvPr/>
      </p:nvGrpSpPr>
      <p:grpSpPr>
        <a:xfrm>
          <a:off x="0" y="0"/>
          <a:ext cx="0" cy="0"/>
          <a:chOff x="0" y="0"/>
          <a:chExt cx="0" cy="0"/>
        </a:xfrm>
      </p:grpSpPr>
      <p:sp>
        <p:nvSpPr>
          <p:cNvPr id="102" name="Shape 102"/>
          <p:cNvSpPr txBox="1">
            <a:spLocks noGrp="1"/>
          </p:cNvSpPr>
          <p:nvPr>
            <p:ph type="title"/>
          </p:nvPr>
        </p:nvSpPr>
        <p:spPr>
          <a:xfrm>
            <a:off x="457200" y="274637"/>
            <a:ext cx="8229600" cy="619200"/>
          </a:xfrm>
          <a:prstGeom prst="rect">
            <a:avLst/>
          </a:prstGeom>
        </p:spPr>
        <p:txBody>
          <a:bodyPr lIns="91425" tIns="91425" rIns="91425" bIns="91425" anchor="b" anchorCtr="0">
            <a:spAutoFit/>
          </a:bodyPr>
          <a:lstStyle/>
          <a:p>
            <a:pPr algn="ctr">
              <a:buNone/>
            </a:pPr>
            <a:r>
              <a:rPr lang="en"/>
              <a:t>Masks</a:t>
            </a:r>
          </a:p>
        </p:txBody>
      </p:sp>
      <p:sp>
        <p:nvSpPr>
          <p:cNvPr id="103" name="Shape 103"/>
          <p:cNvSpPr txBox="1">
            <a:spLocks noGrp="1"/>
          </p:cNvSpPr>
          <p:nvPr>
            <p:ph type="body" idx="1"/>
          </p:nvPr>
        </p:nvSpPr>
        <p:spPr>
          <a:xfrm>
            <a:off x="457200" y="1092200"/>
            <a:ext cx="8229600" cy="5475599"/>
          </a:xfrm>
          <a:prstGeom prst="rect">
            <a:avLst/>
          </a:prstGeom>
        </p:spPr>
        <p:txBody>
          <a:bodyPr lIns="91425" tIns="91425" rIns="91425" bIns="91425" anchor="t" anchorCtr="0">
            <a:spAutoFit/>
          </a:bodyPr>
          <a:lstStyle/>
          <a:p>
            <a:pPr lvl="0" algn="ctr" rtl="0">
              <a:buNone/>
            </a:pPr>
            <a:r>
              <a:rPr lang="en"/>
              <a:t>Masks have been used for many different purposes over many thousands of years. This is a photo of what is thought to be one of the first ever masks, and it dates from 7000 BC.</a:t>
            </a:r>
          </a:p>
          <a:p>
            <a:pPr lvl="0" algn="ctr" rtl="0">
              <a:buNone/>
            </a:pPr>
            <a:r>
              <a:rPr lang="en" sz="1100" u="sng">
                <a:solidFill>
                  <a:schemeClr val="hlink"/>
                </a:solidFill>
                <a:latin typeface="Arial"/>
                <a:ea typeface="Arial"/>
                <a:cs typeface="Arial"/>
                <a:sym typeface="Arial"/>
                <a:hlinkClick r:id="rId3"/>
              </a:rPr>
              <a:t>http://www.google.co.uk/imgres?hl=en&amp;biw=1517&amp;bih=714&amp;tbm=isch&amp;tbnid=s242AArecOn-WM:&amp;imgrefurl=http://pinterest.com/pattirabbit/masks/&amp;imgurl=http://media-cache-ec4.pinterest.com/upload/140104238377368351_7WVnMtuT_b.jpg&amp;w=192&amp;h=256&amp;ei=hCNDUIzCOuLB0gXhwIHwBg&amp;zoom=1&amp;iact=hc&amp;vpx=206&amp;vpy=203&amp;dur=451&amp;hovh=195&amp;hovw=145&amp;tx=72&amp;ty=79&amp;sig=107309325716018081674&amp;page=1&amp;tbnh=155&amp;tbnw=115&amp;start=0&amp;ndsp=22&amp;ved=1t:429,r:0,s:0,i:72</a:t>
            </a:r>
          </a:p>
          <a:p>
            <a:endParaRPr lang="en" sz="1100" u="sng">
              <a:solidFill>
                <a:schemeClr val="hlink"/>
              </a:solidFill>
              <a:latin typeface="Arial"/>
              <a:ea typeface="Arial"/>
              <a:cs typeface="Arial"/>
              <a:sym typeface="Arial"/>
              <a:hlinkClick r:id="rId3"/>
            </a:endParaRPr>
          </a:p>
          <a:p>
            <a:endParaRPr lang="en" sz="1100" u="sng">
              <a:solidFill>
                <a:schemeClr val="hlink"/>
              </a:solidFill>
              <a:latin typeface="Arial"/>
              <a:ea typeface="Arial"/>
              <a:cs typeface="Arial"/>
              <a:sym typeface="Arial"/>
              <a:hlinkClick r:id="rId3"/>
            </a:endParaRPr>
          </a:p>
          <a:p>
            <a:pPr lvl="0" rtl="0">
              <a:buNone/>
            </a:pPr>
            <a:r>
              <a:rPr lang="en"/>
              <a:t> </a:t>
            </a:r>
          </a:p>
          <a:p>
            <a:endParaRPr lang="en"/>
          </a:p>
        </p:txBody>
      </p:sp>
      <p:sp>
        <p:nvSpPr>
          <p:cNvPr id="104" name="Shape 104"/>
          <p:cNvSpPr/>
          <p:nvPr/>
        </p:nvSpPr>
        <p:spPr>
          <a:xfrm>
            <a:off x="3565525" y="3978275"/>
            <a:ext cx="1828800" cy="2438400"/>
          </a:xfrm>
          <a:prstGeom prst="rect">
            <a:avLst/>
          </a:prstGeom>
          <a:blipFill>
            <a:blip r:embed="rId4"/>
            <a:stretch>
              <a:fillRect/>
            </a:stretch>
          </a:blipFill>
        </p:spPr>
      </p:sp>
    </p:spTree>
  </p:cSld>
  <p:clrMapOvr>
    <a:masterClrMapping/>
  </p:clrMapOvr>
  <p:transition xmlns:p14="http://schemas.microsoft.com/office/powerpoint/2010/main" spd="slow">
    <p:cut/>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08"/>
        <p:cNvGrpSpPr/>
        <p:nvPr/>
      </p:nvGrpSpPr>
      <p:grpSpPr>
        <a:xfrm>
          <a:off x="0" y="0"/>
          <a:ext cx="0" cy="0"/>
          <a:chOff x="0" y="0"/>
          <a:chExt cx="0" cy="0"/>
        </a:xfrm>
      </p:grpSpPr>
      <p:sp>
        <p:nvSpPr>
          <p:cNvPr id="109" name="Shape 109"/>
          <p:cNvSpPr txBox="1">
            <a:spLocks noGrp="1"/>
          </p:cNvSpPr>
          <p:nvPr>
            <p:ph type="body" idx="1"/>
          </p:nvPr>
        </p:nvSpPr>
        <p:spPr>
          <a:xfrm>
            <a:off x="361950" y="441325"/>
            <a:ext cx="8229600" cy="6047100"/>
          </a:xfrm>
          <a:prstGeom prst="rect">
            <a:avLst/>
          </a:prstGeom>
        </p:spPr>
        <p:txBody>
          <a:bodyPr lIns="91425" tIns="91425" rIns="91425" bIns="91425" anchor="t" anchorCtr="0">
            <a:spAutoFit/>
          </a:bodyPr>
          <a:lstStyle/>
          <a:p>
            <a:pPr lvl="0" rtl="0">
              <a:buNone/>
            </a:pPr>
            <a:r>
              <a:rPr lang="en"/>
              <a:t>A mask could be used...</a:t>
            </a:r>
          </a:p>
          <a:p>
            <a:endParaRPr lang="en"/>
          </a:p>
          <a:p>
            <a:pPr lvl="0" rtl="0">
              <a:buNone/>
            </a:pPr>
            <a:r>
              <a:rPr lang="en"/>
              <a:t>For worship, celebration and ritual, to disguise, to hide behind, to symbolise and signify, to identify, to represent, to intimidate, to indicate social status, for entertainment, to mimic, to make strange..</a:t>
            </a:r>
          </a:p>
          <a:p>
            <a:endParaRPr lang="en"/>
          </a:p>
          <a:p>
            <a:pPr lvl="0" rtl="0">
              <a:buNone/>
            </a:pPr>
            <a:r>
              <a:rPr lang="en"/>
              <a:t>Can you think of anything to add?</a:t>
            </a:r>
          </a:p>
          <a:p>
            <a:endParaRPr lang="en"/>
          </a:p>
          <a:p>
            <a:pPr>
              <a:buNone/>
            </a:pPr>
            <a:r>
              <a:rPr lang="en"/>
              <a:t>Can a mask transform it's wearer?</a:t>
            </a:r>
          </a:p>
        </p:txBody>
      </p:sp>
    </p:spTree>
  </p:cSld>
  <p:clrMapOvr>
    <a:masterClrMapping/>
  </p:clrMapOvr>
  <p:transition xmlns:p14="http://schemas.microsoft.com/office/powerpoint/2010/main" spd="slow">
    <p:cut/>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13"/>
        <p:cNvGrpSpPr/>
        <p:nvPr/>
      </p:nvGrpSpPr>
      <p:grpSpPr>
        <a:xfrm>
          <a:off x="0" y="0"/>
          <a:ext cx="0" cy="0"/>
          <a:chOff x="0" y="0"/>
          <a:chExt cx="0" cy="0"/>
        </a:xfrm>
      </p:grpSpPr>
      <p:sp>
        <p:nvSpPr>
          <p:cNvPr id="114" name="Shape 114"/>
          <p:cNvSpPr txBox="1">
            <a:spLocks noGrp="1"/>
          </p:cNvSpPr>
          <p:nvPr>
            <p:ph type="title"/>
          </p:nvPr>
        </p:nvSpPr>
        <p:spPr>
          <a:xfrm>
            <a:off x="457200" y="274637"/>
            <a:ext cx="8229600" cy="1143000"/>
          </a:xfrm>
          <a:prstGeom prst="rect">
            <a:avLst/>
          </a:prstGeom>
        </p:spPr>
        <p:txBody>
          <a:bodyPr lIns="91425" tIns="91425" rIns="91425" bIns="91425" anchor="b" anchorCtr="0">
            <a:spAutoFit/>
          </a:bodyPr>
          <a:lstStyle/>
          <a:p>
            <a:pPr>
              <a:buNone/>
            </a:pPr>
            <a:r>
              <a:rPr lang="en"/>
              <a:t>Basic Rules for Mask Work</a:t>
            </a:r>
          </a:p>
        </p:txBody>
      </p:sp>
      <p:sp>
        <p:nvSpPr>
          <p:cNvPr id="115" name="Shape 115"/>
          <p:cNvSpPr txBox="1">
            <a:spLocks noGrp="1"/>
          </p:cNvSpPr>
          <p:nvPr>
            <p:ph type="body" idx="1"/>
          </p:nvPr>
        </p:nvSpPr>
        <p:spPr>
          <a:xfrm>
            <a:off x="457200" y="1600200"/>
            <a:ext cx="8229600" cy="4967700"/>
          </a:xfrm>
          <a:prstGeom prst="rect">
            <a:avLst/>
          </a:prstGeom>
        </p:spPr>
        <p:txBody>
          <a:bodyPr lIns="91425" tIns="91425" rIns="91425" bIns="91425" anchor="t" anchorCtr="0">
            <a:spAutoFit/>
          </a:bodyPr>
          <a:lstStyle/>
          <a:p>
            <a:pPr lvl="0" rtl="0">
              <a:buNone/>
            </a:pPr>
            <a:r>
              <a:rPr lang="en" sz="2400"/>
              <a:t>It is important to follow some basic rules for mask work.</a:t>
            </a:r>
          </a:p>
          <a:p>
            <a:endParaRPr lang="en" sz="2400"/>
          </a:p>
          <a:p>
            <a:pPr marL="457200" lvl="0" indent="-419100" rtl="0">
              <a:buClr>
                <a:schemeClr val="lt1"/>
              </a:buClr>
              <a:buSzPct val="166666"/>
              <a:buFont typeface="Arial"/>
              <a:buChar char="•"/>
            </a:pPr>
            <a:r>
              <a:rPr lang="en"/>
              <a:t>Treat your mask with respect</a:t>
            </a:r>
          </a:p>
          <a:p>
            <a:pPr marL="457200" lvl="0" indent="-419100" rtl="0">
              <a:buClr>
                <a:schemeClr val="lt1"/>
              </a:buClr>
              <a:buSzPct val="166666"/>
              <a:buFont typeface="Arial"/>
              <a:buChar char="•"/>
            </a:pPr>
            <a:r>
              <a:rPr lang="en"/>
              <a:t>Look at your mask before you put it on.  What characteristics does it have?  How would this affect your physicality etc?</a:t>
            </a:r>
          </a:p>
          <a:p>
            <a:pPr marL="457200" lvl="0" indent="-419100" rtl="0">
              <a:buClr>
                <a:schemeClr val="lt1"/>
              </a:buClr>
              <a:buSzPct val="166666"/>
              <a:buFont typeface="Arial"/>
              <a:buChar char="•"/>
            </a:pPr>
            <a:r>
              <a:rPr lang="en"/>
              <a:t>Don't throw your mask around or drop it on the floor</a:t>
            </a:r>
          </a:p>
          <a:p>
            <a:pPr marL="457200" lvl="0" indent="-419100" rtl="0">
              <a:buClr>
                <a:schemeClr val="lt1"/>
              </a:buClr>
              <a:buSzPct val="166666"/>
              <a:buFont typeface="Arial"/>
              <a:buChar char="•"/>
            </a:pPr>
            <a:r>
              <a:rPr lang="en"/>
              <a:t>Turn your back to the audience when you put your mask on</a:t>
            </a:r>
          </a:p>
          <a:p>
            <a:endParaRPr lang="en"/>
          </a:p>
          <a:p>
            <a:endParaRPr lang="en"/>
          </a:p>
        </p:txBody>
      </p:sp>
    </p:spTree>
  </p:cSld>
  <p:clrMapOvr>
    <a:masterClrMapping/>
  </p:clrMapOvr>
  <p:transition xmlns:p14="http://schemas.microsoft.com/office/powerpoint/2010/main" spd="slow">
    <p:cut/>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19"/>
        <p:cNvGrpSpPr/>
        <p:nvPr/>
      </p:nvGrpSpPr>
      <p:grpSpPr>
        <a:xfrm>
          <a:off x="0" y="0"/>
          <a:ext cx="0" cy="0"/>
          <a:chOff x="0" y="0"/>
          <a:chExt cx="0" cy="0"/>
        </a:xfrm>
      </p:grpSpPr>
      <p:sp>
        <p:nvSpPr>
          <p:cNvPr id="120" name="Shape 120"/>
          <p:cNvSpPr txBox="1">
            <a:spLocks noGrp="1"/>
          </p:cNvSpPr>
          <p:nvPr>
            <p:ph type="title"/>
          </p:nvPr>
        </p:nvSpPr>
        <p:spPr>
          <a:xfrm>
            <a:off x="457200" y="274637"/>
            <a:ext cx="8229600" cy="1143000"/>
          </a:xfrm>
          <a:prstGeom prst="rect">
            <a:avLst/>
          </a:prstGeom>
        </p:spPr>
        <p:txBody>
          <a:bodyPr lIns="91425" tIns="91425" rIns="91425" bIns="91425" anchor="b" anchorCtr="0">
            <a:spAutoFit/>
          </a:bodyPr>
          <a:lstStyle/>
          <a:p>
            <a:pPr>
              <a:buNone/>
            </a:pPr>
            <a:r>
              <a:rPr lang="en"/>
              <a:t>Rules continued...</a:t>
            </a:r>
          </a:p>
        </p:txBody>
      </p:sp>
      <p:sp>
        <p:nvSpPr>
          <p:cNvPr id="121" name="Shape 121"/>
          <p:cNvSpPr txBox="1">
            <a:spLocks noGrp="1"/>
          </p:cNvSpPr>
          <p:nvPr>
            <p:ph type="body" idx="1"/>
          </p:nvPr>
        </p:nvSpPr>
        <p:spPr>
          <a:xfrm>
            <a:off x="457200" y="1600200"/>
            <a:ext cx="8229600" cy="2078399"/>
          </a:xfrm>
          <a:prstGeom prst="rect">
            <a:avLst/>
          </a:prstGeom>
        </p:spPr>
        <p:txBody>
          <a:bodyPr lIns="91425" tIns="91425" rIns="91425" bIns="91425" anchor="t" anchorCtr="0">
            <a:spAutoFit/>
          </a:bodyPr>
          <a:lstStyle/>
          <a:p>
            <a:pPr marL="457200" lvl="0" indent="-419100" rtl="0">
              <a:buClr>
                <a:schemeClr val="lt1"/>
              </a:buClr>
              <a:buSzPct val="166666"/>
              <a:buFont typeface="Arial"/>
              <a:buChar char="•"/>
            </a:pPr>
            <a:r>
              <a:rPr lang="en"/>
              <a:t>When you are acting keep the mask facing towards the audience</a:t>
            </a:r>
          </a:p>
          <a:p>
            <a:pPr marL="457200" lvl="0" indent="-419100" rtl="0">
              <a:buClr>
                <a:schemeClr val="lt1"/>
              </a:buClr>
              <a:buSzPct val="166666"/>
              <a:buFont typeface="Arial"/>
              <a:buChar char="•"/>
            </a:pPr>
            <a:r>
              <a:rPr lang="en"/>
              <a:t>Clean your mask after you have used it</a:t>
            </a:r>
          </a:p>
          <a:p>
            <a:pPr marL="457200" lvl="0" indent="-419100" rtl="0">
              <a:buClr>
                <a:schemeClr val="lt1"/>
              </a:buClr>
              <a:buSzPct val="166666"/>
              <a:buFont typeface="Arial"/>
              <a:buChar char="•"/>
            </a:pPr>
            <a:r>
              <a:rPr lang="en"/>
              <a:t>Don't talk whilst wearing a full face mask</a:t>
            </a:r>
          </a:p>
          <a:p>
            <a:endParaRPr lang="en"/>
          </a:p>
          <a:p>
            <a:endParaRPr lang="en"/>
          </a:p>
          <a:p>
            <a:endParaRPr lang="en"/>
          </a:p>
        </p:txBody>
      </p:sp>
      <p:sp>
        <p:nvSpPr>
          <p:cNvPr id="122" name="Shape 122"/>
          <p:cNvSpPr/>
          <p:nvPr/>
        </p:nvSpPr>
        <p:spPr>
          <a:xfrm>
            <a:off x="2433637" y="3821475"/>
            <a:ext cx="4276725" cy="2819400"/>
          </a:xfrm>
          <a:prstGeom prst="rect">
            <a:avLst/>
          </a:prstGeom>
          <a:blipFill>
            <a:blip r:embed="rId3"/>
            <a:stretch>
              <a:fillRect/>
            </a:stretch>
          </a:blipFill>
          <a:ln>
            <a:noFill/>
          </a:ln>
        </p:spPr>
      </p:sp>
    </p:spTree>
  </p:cSld>
  <p:clrMapOvr>
    <a:masterClrMapping/>
  </p:clrMapOvr>
  <p:transition xmlns:p14="http://schemas.microsoft.com/office/powerpoint/2010/main" spd="slow">
    <p:cut/>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26"/>
        <p:cNvGrpSpPr/>
        <p:nvPr/>
      </p:nvGrpSpPr>
      <p:grpSpPr>
        <a:xfrm>
          <a:off x="0" y="0"/>
          <a:ext cx="0" cy="0"/>
          <a:chOff x="0" y="0"/>
          <a:chExt cx="0" cy="0"/>
        </a:xfrm>
      </p:grpSpPr>
      <p:sp>
        <p:nvSpPr>
          <p:cNvPr id="127" name="Shape 127"/>
          <p:cNvSpPr txBox="1">
            <a:spLocks noGrp="1"/>
          </p:cNvSpPr>
          <p:nvPr>
            <p:ph type="title"/>
          </p:nvPr>
        </p:nvSpPr>
        <p:spPr>
          <a:xfrm>
            <a:off x="457200" y="274637"/>
            <a:ext cx="8229600" cy="1143000"/>
          </a:xfrm>
          <a:prstGeom prst="rect">
            <a:avLst/>
          </a:prstGeom>
        </p:spPr>
        <p:txBody>
          <a:bodyPr lIns="91425" tIns="91425" rIns="91425" bIns="91425" anchor="b" anchorCtr="0">
            <a:spAutoFit/>
          </a:bodyPr>
          <a:lstStyle/>
          <a:p>
            <a:pPr>
              <a:buNone/>
            </a:pPr>
            <a:r>
              <a:rPr lang="en"/>
              <a:t>Greek Theatre Masks</a:t>
            </a:r>
          </a:p>
        </p:txBody>
      </p:sp>
      <p:sp>
        <p:nvSpPr>
          <p:cNvPr id="128" name="Shape 128"/>
          <p:cNvSpPr txBox="1">
            <a:spLocks noGrp="1"/>
          </p:cNvSpPr>
          <p:nvPr>
            <p:ph type="body" idx="1"/>
          </p:nvPr>
        </p:nvSpPr>
        <p:spPr>
          <a:xfrm>
            <a:off x="457200" y="1600200"/>
            <a:ext cx="8229600" cy="4967700"/>
          </a:xfrm>
          <a:prstGeom prst="rect">
            <a:avLst/>
          </a:prstGeom>
        </p:spPr>
        <p:txBody>
          <a:bodyPr lIns="91425" tIns="91425" rIns="91425" bIns="91425" anchor="t" anchorCtr="0">
            <a:spAutoFit/>
          </a:bodyPr>
          <a:lstStyle/>
          <a:p>
            <a:pPr lvl="0" rtl="0">
              <a:buNone/>
            </a:pPr>
            <a:r>
              <a:rPr lang="en"/>
              <a:t>It is often said that Theatre grew from religious worship and ritual in Ancient Greece, although many other cultures also held ceremonies and celebrations before then.</a:t>
            </a:r>
          </a:p>
          <a:p>
            <a:endParaRPr lang="en"/>
          </a:p>
          <a:p>
            <a:pPr>
              <a:buNone/>
            </a:pPr>
            <a:r>
              <a:rPr lang="en"/>
              <a:t>One of the gods worshipped in Ancient Greece was Dionysus; the god of festivity and wine.  Masks were often used in these festivals, and soon actors began to use them on stage as well.</a:t>
            </a:r>
          </a:p>
        </p:txBody>
      </p:sp>
    </p:spTree>
  </p:cSld>
  <p:clrMapOvr>
    <a:masterClrMapping/>
  </p:clrMapOvr>
  <p:transition xmlns:p14="http://schemas.microsoft.com/office/powerpoint/2010/main" spd="slow">
    <p:cut/>
  </p:transition>
</p:sld>
</file>

<file path=ppt/theme/theme1.xml><?xml version="1.0" encoding="utf-8"?>
<a:theme xmlns:a="http://schemas.openxmlformats.org/drawingml/2006/main">
  <a:themeElements>
    <a:clrScheme name="Custom 439">
      <a:dk1>
        <a:srgbClr val="000000"/>
      </a:dk1>
      <a:lt1>
        <a:srgbClr val="FFFFFF"/>
      </a:lt1>
      <a:dk2>
        <a:srgbClr val="5C6E95"/>
      </a:dk2>
      <a:lt2>
        <a:srgbClr val="ACB4C2"/>
      </a:lt2>
      <a:accent1>
        <a:srgbClr val="667E50"/>
      </a:accent1>
      <a:accent2>
        <a:srgbClr val="CFBF73"/>
      </a:accent2>
      <a:accent3>
        <a:srgbClr val="8C7C82"/>
      </a:accent3>
      <a:accent4>
        <a:srgbClr val="9ABF87"/>
      </a:accent4>
      <a:accent5>
        <a:srgbClr val="CF9462"/>
      </a:accent5>
      <a:accent6>
        <a:srgbClr val="A25642"/>
      </a:accent6>
      <a:hlink>
        <a:srgbClr val="5173A5"/>
      </a:hlink>
      <a:folHlink>
        <a:srgbClr val="68728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1303</Words>
  <Application>Microsoft Macintosh PowerPoint</Application>
  <PresentationFormat>On-screen Show (4:3)</PresentationFormat>
  <Paragraphs>161</Paragraphs>
  <Slides>36</Slides>
  <Notes>36</Notes>
  <HiddenSlides>0</HiddenSlides>
  <MMClips>0</MMClips>
  <ScaleCrop>false</ScaleCrop>
  <HeadingPairs>
    <vt:vector size="4" baseType="variant">
      <vt:variant>
        <vt:lpstr>Theme</vt:lpstr>
      </vt:variant>
      <vt:variant>
        <vt:i4>1</vt:i4>
      </vt:variant>
      <vt:variant>
        <vt:lpstr>Slide Titles</vt:lpstr>
      </vt:variant>
      <vt:variant>
        <vt:i4>36</vt:i4>
      </vt:variant>
    </vt:vector>
  </HeadingPairs>
  <TitlesOfParts>
    <vt:vector size="37" baseType="lpstr">
      <vt:lpstr/>
      <vt:lpstr>Masks</vt:lpstr>
      <vt:lpstr>Some Mask Images (all taken from google images)</vt:lpstr>
      <vt:lpstr>Masks are important in many cultures from different places and times.</vt:lpstr>
      <vt:lpstr>A mask is a form of disguise...</vt:lpstr>
      <vt:lpstr>Masks</vt:lpstr>
      <vt:lpstr>PowerPoint Presentation</vt:lpstr>
      <vt:lpstr>Basic Rules for Mask Work</vt:lpstr>
      <vt:lpstr>Rules continued...</vt:lpstr>
      <vt:lpstr>Greek Theatre Masks</vt:lpstr>
      <vt:lpstr>Greek Masks</vt:lpstr>
      <vt:lpstr>Images of Greek Theatre Masks  (all taken from google images)</vt:lpstr>
      <vt:lpstr>Roman Theatre Masks</vt:lpstr>
      <vt:lpstr>Some images of Roman Theatre Masks...(all taken from google images)</vt:lpstr>
      <vt:lpstr>Mystery Plays</vt:lpstr>
      <vt:lpstr>Masks for traditional and religious stories in other cultures</vt:lpstr>
      <vt:lpstr>Some Ramayana Masks</vt:lpstr>
      <vt:lpstr>Masks in Asia</vt:lpstr>
      <vt:lpstr>Masks in Asia continued...</vt:lpstr>
      <vt:lpstr>Noh Theatre</vt:lpstr>
      <vt:lpstr>Noh Theatre</vt:lpstr>
      <vt:lpstr>The Ko-omote Mask</vt:lpstr>
      <vt:lpstr>The Otoko Mask</vt:lpstr>
      <vt:lpstr>The Uba Mask</vt:lpstr>
      <vt:lpstr>The Shikami Mask</vt:lpstr>
      <vt:lpstr>Commedia del 'Arte</vt:lpstr>
      <vt:lpstr>Some Commedia Masks (all taken from google images)</vt:lpstr>
      <vt:lpstr>Commedia Masks</vt:lpstr>
      <vt:lpstr>Commedia Masks</vt:lpstr>
      <vt:lpstr>Contemporary Masked Theatre</vt:lpstr>
      <vt:lpstr>PowerPoint Presentation</vt:lpstr>
      <vt:lpstr>Trestle Theatre Masks</vt:lpstr>
      <vt:lpstr>Vamos Theatre Company Masks</vt:lpstr>
      <vt:lpstr>Masks in other cultures, countries and times</vt:lpstr>
      <vt:lpstr>PowerPoint Presentation</vt:lpstr>
      <vt:lpstr>PowerPoint Presentation</vt:lpstr>
      <vt:lpstr>Useful websites and bibliography</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Masks</dc:title>
  <cp:lastModifiedBy>Anabel hull</cp:lastModifiedBy>
  <cp:revision>1</cp:revision>
  <dcterms:modified xsi:type="dcterms:W3CDTF">2012-09-03T07:26:05Z</dcterms:modified>
</cp:coreProperties>
</file>